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" panose="02010600030101010101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A3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858422" y="1"/>
            <a:ext cx="6429577" cy="4622964"/>
            <a:chOff x="0" y="0"/>
            <a:chExt cx="8572770" cy="61639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72754" cy="6163945"/>
            </a:xfrm>
            <a:custGeom>
              <a:avLst/>
              <a:gdLst/>
              <a:ahLst/>
              <a:cxnLst/>
              <a:rect l="l" t="t" r="r" b="b"/>
              <a:pathLst>
                <a:path w="8572754" h="6163945">
                  <a:moveTo>
                    <a:pt x="8572754" y="0"/>
                  </a:moveTo>
                  <a:lnTo>
                    <a:pt x="8572754" y="5437505"/>
                  </a:lnTo>
                  <a:cubicBezTo>
                    <a:pt x="8450073" y="5509387"/>
                    <a:pt x="8319136" y="5559806"/>
                    <a:pt x="8204708" y="5617337"/>
                  </a:cubicBezTo>
                  <a:cubicBezTo>
                    <a:pt x="7844790" y="5775579"/>
                    <a:pt x="7501255" y="5890641"/>
                    <a:pt x="7149465" y="5941060"/>
                  </a:cubicBezTo>
                  <a:cubicBezTo>
                    <a:pt x="6765037" y="5998591"/>
                    <a:pt x="6380480" y="6049010"/>
                    <a:pt x="5996051" y="6092063"/>
                  </a:cubicBezTo>
                  <a:cubicBezTo>
                    <a:pt x="5816092" y="6113653"/>
                    <a:pt x="5628005" y="6135243"/>
                    <a:pt x="5439791" y="6149594"/>
                  </a:cubicBezTo>
                  <a:cubicBezTo>
                    <a:pt x="5259832" y="6156833"/>
                    <a:pt x="5153533" y="6163945"/>
                    <a:pt x="5128895" y="6163945"/>
                  </a:cubicBezTo>
                  <a:lnTo>
                    <a:pt x="4629912" y="6163945"/>
                  </a:lnTo>
                  <a:cubicBezTo>
                    <a:pt x="4302760" y="6128004"/>
                    <a:pt x="3959098" y="6106414"/>
                    <a:pt x="3640074" y="6027293"/>
                  </a:cubicBezTo>
                  <a:cubicBezTo>
                    <a:pt x="3321050" y="5948172"/>
                    <a:pt x="2953004" y="5811520"/>
                    <a:pt x="2658491" y="5624576"/>
                  </a:cubicBezTo>
                  <a:cubicBezTo>
                    <a:pt x="2519426" y="5538216"/>
                    <a:pt x="2306701" y="5394452"/>
                    <a:pt x="2143125" y="5221859"/>
                  </a:cubicBezTo>
                  <a:cubicBezTo>
                    <a:pt x="1987677" y="5070856"/>
                    <a:pt x="1840484" y="4912614"/>
                    <a:pt x="1693164" y="4761484"/>
                  </a:cubicBezTo>
                  <a:cubicBezTo>
                    <a:pt x="1382268" y="4445000"/>
                    <a:pt x="1120521" y="4200525"/>
                    <a:pt x="809752" y="3912743"/>
                  </a:cubicBezTo>
                  <a:cubicBezTo>
                    <a:pt x="531622" y="3668141"/>
                    <a:pt x="188087" y="3366135"/>
                    <a:pt x="138938" y="3092831"/>
                  </a:cubicBezTo>
                  <a:cubicBezTo>
                    <a:pt x="114554" y="2977642"/>
                    <a:pt x="0" y="2078609"/>
                    <a:pt x="0" y="1949196"/>
                  </a:cubicBezTo>
                  <a:lnTo>
                    <a:pt x="0" y="1165225"/>
                  </a:lnTo>
                  <a:cubicBezTo>
                    <a:pt x="32766" y="776732"/>
                    <a:pt x="90043" y="388366"/>
                    <a:pt x="245364" y="0"/>
                  </a:cubicBezTo>
                  <a:lnTo>
                    <a:pt x="8572754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813721" y="1"/>
            <a:ext cx="9474279" cy="8169564"/>
            <a:chOff x="0" y="0"/>
            <a:chExt cx="12632372" cy="108927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32309" cy="10892790"/>
            </a:xfrm>
            <a:custGeom>
              <a:avLst/>
              <a:gdLst/>
              <a:ahLst/>
              <a:cxnLst/>
              <a:rect l="l" t="t" r="r" b="b"/>
              <a:pathLst>
                <a:path w="12632309" h="10892790">
                  <a:moveTo>
                    <a:pt x="4365244" y="0"/>
                  </a:moveTo>
                  <a:cubicBezTo>
                    <a:pt x="4324604" y="128651"/>
                    <a:pt x="4267708" y="257302"/>
                    <a:pt x="4235196" y="393065"/>
                  </a:cubicBezTo>
                  <a:cubicBezTo>
                    <a:pt x="4218940" y="464566"/>
                    <a:pt x="4202684" y="557403"/>
                    <a:pt x="4186428" y="636016"/>
                  </a:cubicBezTo>
                  <a:cubicBezTo>
                    <a:pt x="4162044" y="786130"/>
                    <a:pt x="4121404" y="1079119"/>
                    <a:pt x="4121404" y="1100582"/>
                  </a:cubicBezTo>
                  <a:lnTo>
                    <a:pt x="4121404" y="1986915"/>
                  </a:lnTo>
                  <a:cubicBezTo>
                    <a:pt x="4153916" y="2315718"/>
                    <a:pt x="4194556" y="2637282"/>
                    <a:pt x="4235196" y="2958973"/>
                  </a:cubicBezTo>
                  <a:cubicBezTo>
                    <a:pt x="4243324" y="2966085"/>
                    <a:pt x="4243324" y="2980436"/>
                    <a:pt x="4243324" y="2987548"/>
                  </a:cubicBezTo>
                  <a:cubicBezTo>
                    <a:pt x="4235196" y="3259201"/>
                    <a:pt x="4617212" y="3609340"/>
                    <a:pt x="4869307" y="3838067"/>
                  </a:cubicBezTo>
                  <a:cubicBezTo>
                    <a:pt x="5210683" y="4145407"/>
                    <a:pt x="5519674" y="4424172"/>
                    <a:pt x="5836666" y="4760087"/>
                  </a:cubicBezTo>
                  <a:cubicBezTo>
                    <a:pt x="6121146" y="5060315"/>
                    <a:pt x="6470777" y="5439156"/>
                    <a:pt x="6860921" y="5646420"/>
                  </a:cubicBezTo>
                  <a:cubicBezTo>
                    <a:pt x="7080377" y="5760720"/>
                    <a:pt x="7356729" y="5882259"/>
                    <a:pt x="7600696" y="5946648"/>
                  </a:cubicBezTo>
                  <a:cubicBezTo>
                    <a:pt x="7690104" y="5968111"/>
                    <a:pt x="7787640" y="5996686"/>
                    <a:pt x="7885176" y="6018149"/>
                  </a:cubicBezTo>
                  <a:cubicBezTo>
                    <a:pt x="7925816" y="6032500"/>
                    <a:pt x="7990840" y="6039612"/>
                    <a:pt x="8047736" y="6046724"/>
                  </a:cubicBezTo>
                  <a:cubicBezTo>
                    <a:pt x="8194040" y="6068187"/>
                    <a:pt x="8502904" y="6111113"/>
                    <a:pt x="8527288" y="6111113"/>
                  </a:cubicBezTo>
                  <a:lnTo>
                    <a:pt x="9429623" y="6111113"/>
                  </a:lnTo>
                  <a:cubicBezTo>
                    <a:pt x="9917303" y="6061075"/>
                    <a:pt x="10380726" y="5996813"/>
                    <a:pt x="10852150" y="5946775"/>
                  </a:cubicBezTo>
                  <a:cubicBezTo>
                    <a:pt x="11299190" y="5889625"/>
                    <a:pt x="11754485" y="5789549"/>
                    <a:pt x="12217781" y="5596509"/>
                  </a:cubicBezTo>
                  <a:cubicBezTo>
                    <a:pt x="12347829" y="5539359"/>
                    <a:pt x="12494133" y="5474970"/>
                    <a:pt x="12632309" y="5396357"/>
                  </a:cubicBezTo>
                  <a:lnTo>
                    <a:pt x="12632309" y="10285222"/>
                  </a:lnTo>
                  <a:cubicBezTo>
                    <a:pt x="11998198" y="10671175"/>
                    <a:pt x="11364214" y="10856976"/>
                    <a:pt x="10730103" y="10892790"/>
                  </a:cubicBezTo>
                  <a:cubicBezTo>
                    <a:pt x="10364343" y="10885678"/>
                    <a:pt x="10356215" y="10885678"/>
                    <a:pt x="10348087" y="10892790"/>
                  </a:cubicBezTo>
                  <a:cubicBezTo>
                    <a:pt x="9966071" y="10864215"/>
                    <a:pt x="9543288" y="10778490"/>
                    <a:pt x="9169400" y="10656951"/>
                  </a:cubicBezTo>
                  <a:cubicBezTo>
                    <a:pt x="8250809" y="10363962"/>
                    <a:pt x="7299706" y="9763506"/>
                    <a:pt x="6372987" y="9020175"/>
                  </a:cubicBezTo>
                  <a:cubicBezTo>
                    <a:pt x="6299835" y="8970137"/>
                    <a:pt x="6218555" y="8898636"/>
                    <a:pt x="6145403" y="8834374"/>
                  </a:cubicBezTo>
                  <a:cubicBezTo>
                    <a:pt x="5982843" y="8705723"/>
                    <a:pt x="5820283" y="8569960"/>
                    <a:pt x="5649595" y="8448421"/>
                  </a:cubicBezTo>
                  <a:cubicBezTo>
                    <a:pt x="5235067" y="8162544"/>
                    <a:pt x="4812284" y="7890890"/>
                    <a:pt x="4405884" y="7640701"/>
                  </a:cubicBezTo>
                  <a:cubicBezTo>
                    <a:pt x="3316605" y="6961632"/>
                    <a:pt x="2137918" y="6296914"/>
                    <a:pt x="1178687" y="5289169"/>
                  </a:cubicBezTo>
                  <a:cubicBezTo>
                    <a:pt x="674751" y="4753102"/>
                    <a:pt x="357632" y="4217035"/>
                    <a:pt x="186944" y="3680968"/>
                  </a:cubicBezTo>
                  <a:cubicBezTo>
                    <a:pt x="138176" y="3516503"/>
                    <a:pt x="32512" y="3166364"/>
                    <a:pt x="32512" y="2959100"/>
                  </a:cubicBezTo>
                  <a:cubicBezTo>
                    <a:pt x="32512" y="2937637"/>
                    <a:pt x="0" y="2708910"/>
                    <a:pt x="0" y="2694686"/>
                  </a:cubicBezTo>
                  <a:lnTo>
                    <a:pt x="0" y="2187067"/>
                  </a:lnTo>
                  <a:cubicBezTo>
                    <a:pt x="16256" y="2051304"/>
                    <a:pt x="48768" y="1801114"/>
                    <a:pt x="48768" y="1779651"/>
                  </a:cubicBezTo>
                  <a:cubicBezTo>
                    <a:pt x="48768" y="1765300"/>
                    <a:pt x="89408" y="1579499"/>
                    <a:pt x="113792" y="1479423"/>
                  </a:cubicBezTo>
                  <a:cubicBezTo>
                    <a:pt x="243840" y="986409"/>
                    <a:pt x="455168" y="493141"/>
                    <a:pt x="804799" y="0"/>
                  </a:cubicBezTo>
                  <a:lnTo>
                    <a:pt x="4365244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3984" y="1"/>
            <a:ext cx="9340148" cy="5816254"/>
            <a:chOff x="0" y="0"/>
            <a:chExt cx="12453530" cy="77550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53493" cy="7755128"/>
            </a:xfrm>
            <a:custGeom>
              <a:avLst/>
              <a:gdLst/>
              <a:ahLst/>
              <a:cxnLst/>
              <a:rect l="l" t="t" r="r" b="b"/>
              <a:pathLst>
                <a:path w="12453493" h="7755128">
                  <a:moveTo>
                    <a:pt x="12453493" y="0"/>
                  </a:moveTo>
                  <a:cubicBezTo>
                    <a:pt x="12128374" y="200152"/>
                    <a:pt x="11794999" y="400304"/>
                    <a:pt x="11461751" y="578993"/>
                  </a:cubicBezTo>
                  <a:cubicBezTo>
                    <a:pt x="11177270" y="728980"/>
                    <a:pt x="10892790" y="864870"/>
                    <a:pt x="10608310" y="993521"/>
                  </a:cubicBezTo>
                  <a:cubicBezTo>
                    <a:pt x="9982327" y="1272286"/>
                    <a:pt x="9640951" y="1886966"/>
                    <a:pt x="9470263" y="2337308"/>
                  </a:cubicBezTo>
                  <a:cubicBezTo>
                    <a:pt x="9202039" y="3030601"/>
                    <a:pt x="8868664" y="3759708"/>
                    <a:pt x="8429752" y="4474464"/>
                  </a:cubicBezTo>
                  <a:cubicBezTo>
                    <a:pt x="8250936" y="4746117"/>
                    <a:pt x="8063992" y="5031994"/>
                    <a:pt x="7852537" y="5310759"/>
                  </a:cubicBezTo>
                  <a:cubicBezTo>
                    <a:pt x="7787513" y="5396484"/>
                    <a:pt x="7706233" y="5489448"/>
                    <a:pt x="7633081" y="5589524"/>
                  </a:cubicBezTo>
                  <a:cubicBezTo>
                    <a:pt x="6998970" y="6418580"/>
                    <a:pt x="5958459" y="7047611"/>
                    <a:pt x="5105019" y="7362063"/>
                  </a:cubicBezTo>
                  <a:cubicBezTo>
                    <a:pt x="4454652" y="7597902"/>
                    <a:pt x="3771900" y="7697978"/>
                    <a:pt x="3113405" y="7748016"/>
                  </a:cubicBezTo>
                  <a:lnTo>
                    <a:pt x="1812798" y="7755128"/>
                  </a:lnTo>
                  <a:cubicBezTo>
                    <a:pt x="1219327" y="7712075"/>
                    <a:pt x="585343" y="7476236"/>
                    <a:pt x="0" y="7161784"/>
                  </a:cubicBezTo>
                  <a:lnTo>
                    <a:pt x="0" y="0"/>
                  </a:lnTo>
                  <a:lnTo>
                    <a:pt x="12453493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3984" y="6861577"/>
            <a:ext cx="15686820" cy="3425424"/>
            <a:chOff x="0" y="0"/>
            <a:chExt cx="20915760" cy="45672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915757" cy="4567301"/>
            </a:xfrm>
            <a:custGeom>
              <a:avLst/>
              <a:gdLst/>
              <a:ahLst/>
              <a:cxnLst/>
              <a:rect l="l" t="t" r="r" b="b"/>
              <a:pathLst>
                <a:path w="20915757" h="4567301">
                  <a:moveTo>
                    <a:pt x="1796542" y="0"/>
                  </a:moveTo>
                  <a:lnTo>
                    <a:pt x="2479421" y="64389"/>
                  </a:lnTo>
                  <a:cubicBezTo>
                    <a:pt x="4097020" y="321691"/>
                    <a:pt x="5739003" y="993521"/>
                    <a:pt x="7348601" y="1615313"/>
                  </a:cubicBezTo>
                  <a:cubicBezTo>
                    <a:pt x="8169656" y="1929765"/>
                    <a:pt x="9031351" y="2280031"/>
                    <a:pt x="9868535" y="2537333"/>
                  </a:cubicBezTo>
                  <a:cubicBezTo>
                    <a:pt x="10177399" y="2637409"/>
                    <a:pt x="10575798" y="2751709"/>
                    <a:pt x="10844022" y="2816098"/>
                  </a:cubicBezTo>
                  <a:cubicBezTo>
                    <a:pt x="11144758" y="2894711"/>
                    <a:pt x="11827637" y="3044825"/>
                    <a:pt x="12201525" y="3044825"/>
                  </a:cubicBezTo>
                  <a:lnTo>
                    <a:pt x="14388212" y="3144901"/>
                  </a:lnTo>
                  <a:lnTo>
                    <a:pt x="15087346" y="3187827"/>
                  </a:lnTo>
                  <a:lnTo>
                    <a:pt x="16127857" y="3280791"/>
                  </a:lnTo>
                  <a:cubicBezTo>
                    <a:pt x="17802479" y="3459480"/>
                    <a:pt x="19720813" y="3838321"/>
                    <a:pt x="20915757" y="4567301"/>
                  </a:cubicBezTo>
                  <a:lnTo>
                    <a:pt x="0" y="4567301"/>
                  </a:lnTo>
                  <a:lnTo>
                    <a:pt x="0" y="371729"/>
                  </a:lnTo>
                  <a:cubicBezTo>
                    <a:pt x="121920" y="278765"/>
                    <a:pt x="292608" y="221615"/>
                    <a:pt x="422656" y="171577"/>
                  </a:cubicBezTo>
                  <a:cubicBezTo>
                    <a:pt x="569087" y="114300"/>
                    <a:pt x="1032383" y="14351"/>
                    <a:pt x="1243711" y="14351"/>
                  </a:cubicBezTo>
                  <a:cubicBezTo>
                    <a:pt x="1268095" y="14351"/>
                    <a:pt x="1341247" y="7239"/>
                    <a:pt x="1390015" y="0"/>
                  </a:cubicBezTo>
                  <a:lnTo>
                    <a:pt x="1796415" y="0"/>
                  </a:lnTo>
                  <a:close/>
                </a:path>
              </a:pathLst>
            </a:custGeom>
            <a:solidFill>
              <a:srgbClr val="E1EFF0"/>
            </a:solidFill>
          </p:spPr>
        </p:sp>
      </p:grpSp>
      <p:sp>
        <p:nvSpPr>
          <p:cNvPr id="27" name="AutoShape 27"/>
          <p:cNvSpPr/>
          <p:nvPr/>
        </p:nvSpPr>
        <p:spPr>
          <a:xfrm rot="3979">
            <a:off x="5015877" y="5442116"/>
            <a:ext cx="822863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6524439" y="6740967"/>
            <a:ext cx="220527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 err="1">
                <a:solidFill>
                  <a:srgbClr val="FFFFFF"/>
                </a:solidFill>
                <a:ea typeface="Arimo" panose="020B0604020202020204"/>
              </a:rPr>
              <a:t>汇报人</a:t>
            </a:r>
            <a:r>
              <a:rPr lang="en-US" sz="2100" dirty="0">
                <a:solidFill>
                  <a:srgbClr val="FFFFFF"/>
                </a:solidFill>
                <a:ea typeface="Arimo" panose="020B0604020202020204"/>
              </a:rPr>
              <a:t>：</a:t>
            </a:r>
            <a:r>
              <a:rPr lang="zh-CN" altLang="en-US" sz="2100" dirty="0">
                <a:solidFill>
                  <a:srgbClr val="FFFFFF"/>
                </a:solidFill>
                <a:ea typeface="Arimo" panose="020B0604020202020204"/>
              </a:rPr>
              <a:t>小红果</a:t>
            </a:r>
            <a:endParaRPr lang="en-US" sz="2100" dirty="0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72761" y="6748092"/>
            <a:ext cx="191913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FFFFFF"/>
                </a:solidFill>
                <a:ea typeface="Arimo" panose="020B0604020202020204"/>
              </a:rPr>
              <a:t>日期：2022.12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061792" y="6568218"/>
            <a:ext cx="6136809" cy="678873"/>
            <a:chOff x="0" y="0"/>
            <a:chExt cx="8182412" cy="90516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82483" cy="905256"/>
            </a:xfrm>
            <a:custGeom>
              <a:avLst/>
              <a:gdLst/>
              <a:ahLst/>
              <a:cxnLst/>
              <a:rect l="l" t="t" r="r" b="b"/>
              <a:pathLst>
                <a:path w="8182483" h="905256">
                  <a:moveTo>
                    <a:pt x="0" y="452628"/>
                  </a:moveTo>
                  <a:cubicBezTo>
                    <a:pt x="0" y="202311"/>
                    <a:pt x="208026" y="0"/>
                    <a:pt x="463931" y="0"/>
                  </a:cubicBezTo>
                  <a:lnTo>
                    <a:pt x="7718552" y="0"/>
                  </a:lnTo>
                  <a:lnTo>
                    <a:pt x="7718552" y="12700"/>
                  </a:lnTo>
                  <a:lnTo>
                    <a:pt x="7718552" y="0"/>
                  </a:lnTo>
                  <a:cubicBezTo>
                    <a:pt x="7974457" y="0"/>
                    <a:pt x="8182483" y="202311"/>
                    <a:pt x="8182483" y="452628"/>
                  </a:cubicBezTo>
                  <a:lnTo>
                    <a:pt x="8169783" y="452628"/>
                  </a:lnTo>
                  <a:lnTo>
                    <a:pt x="8182483" y="452628"/>
                  </a:lnTo>
                  <a:lnTo>
                    <a:pt x="8169783" y="452628"/>
                  </a:lnTo>
                  <a:lnTo>
                    <a:pt x="8182483" y="452628"/>
                  </a:lnTo>
                  <a:cubicBezTo>
                    <a:pt x="8182483" y="702945"/>
                    <a:pt x="7974457" y="905256"/>
                    <a:pt x="7718552" y="905256"/>
                  </a:cubicBezTo>
                  <a:lnTo>
                    <a:pt x="7718552" y="892556"/>
                  </a:lnTo>
                  <a:lnTo>
                    <a:pt x="7718552" y="905256"/>
                  </a:lnTo>
                  <a:lnTo>
                    <a:pt x="463931" y="905256"/>
                  </a:lnTo>
                  <a:lnTo>
                    <a:pt x="463931" y="892556"/>
                  </a:lnTo>
                  <a:lnTo>
                    <a:pt x="463931" y="905256"/>
                  </a:lnTo>
                  <a:cubicBezTo>
                    <a:pt x="208026" y="905129"/>
                    <a:pt x="0" y="702818"/>
                    <a:pt x="0" y="452628"/>
                  </a:cubicBezTo>
                  <a:lnTo>
                    <a:pt x="12700" y="452628"/>
                  </a:lnTo>
                  <a:lnTo>
                    <a:pt x="0" y="452628"/>
                  </a:lnTo>
                  <a:moveTo>
                    <a:pt x="25400" y="452628"/>
                  </a:moveTo>
                  <a:lnTo>
                    <a:pt x="12700" y="452628"/>
                  </a:lnTo>
                  <a:lnTo>
                    <a:pt x="25400" y="452628"/>
                  </a:lnTo>
                  <a:cubicBezTo>
                    <a:pt x="25400" y="688213"/>
                    <a:pt x="221361" y="879729"/>
                    <a:pt x="463931" y="879729"/>
                  </a:cubicBezTo>
                  <a:lnTo>
                    <a:pt x="7718552" y="879729"/>
                  </a:lnTo>
                  <a:cubicBezTo>
                    <a:pt x="7960995" y="879729"/>
                    <a:pt x="8157083" y="688213"/>
                    <a:pt x="8157083" y="452501"/>
                  </a:cubicBezTo>
                  <a:cubicBezTo>
                    <a:pt x="8157083" y="216789"/>
                    <a:pt x="7960995" y="25400"/>
                    <a:pt x="7718552" y="25400"/>
                  </a:cubicBezTo>
                  <a:lnTo>
                    <a:pt x="463931" y="25400"/>
                  </a:lnTo>
                  <a:lnTo>
                    <a:pt x="463931" y="12700"/>
                  </a:lnTo>
                  <a:lnTo>
                    <a:pt x="463931" y="25400"/>
                  </a:lnTo>
                  <a:cubicBezTo>
                    <a:pt x="221361" y="25400"/>
                    <a:pt x="25400" y="216916"/>
                    <a:pt x="25400" y="4526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alphaModFix amt="99000"/>
          </a:blip>
          <a:srcRect/>
          <a:stretch>
            <a:fillRect/>
          </a:stretch>
        </p:blipFill>
        <p:spPr>
          <a:xfrm>
            <a:off x="12941064" y="3834531"/>
            <a:ext cx="3701055" cy="658662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3583871" y="3621763"/>
            <a:ext cx="11092649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zh-CN" altLang="en-US" sz="8100" dirty="0">
                <a:solidFill>
                  <a:srgbClr val="FFFFFF"/>
                </a:solidFill>
                <a:ea typeface="Arimo" panose="020B0604020202020204"/>
              </a:rPr>
              <a:t>北京</a:t>
            </a:r>
            <a:r>
              <a:rPr lang="en-US" sz="8100" dirty="0" err="1">
                <a:solidFill>
                  <a:srgbClr val="FFFFFF"/>
                </a:solidFill>
                <a:ea typeface="Arimo" panose="020B0604020202020204"/>
              </a:rPr>
              <a:t>交大手绘</a:t>
            </a:r>
            <a:r>
              <a:rPr lang="en-US" altLang="zh-CN" sz="8100" dirty="0" err="1">
                <a:solidFill>
                  <a:srgbClr val="FFFFFF"/>
                </a:solidFill>
                <a:ea typeface="Arimo" panose="020B0604020202020204"/>
              </a:rPr>
              <a:t>PPT</a:t>
            </a:r>
            <a:r>
              <a:rPr lang="en-US" sz="8100" dirty="0" err="1">
                <a:solidFill>
                  <a:srgbClr val="FFFFFF"/>
                </a:solidFill>
                <a:ea typeface="Arimo" panose="020B0604020202020204"/>
              </a:rPr>
              <a:t>模板</a:t>
            </a:r>
            <a:endParaRPr lang="en-US" sz="8100" dirty="0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243734" y="5583508"/>
            <a:ext cx="7800531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Arimo" panose="020B0604020202020204"/>
              </a:rPr>
              <a:t>Click here to add title text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168320" y="2346771"/>
            <a:ext cx="8424936" cy="6156684"/>
            <a:chOff x="0" y="0"/>
            <a:chExt cx="11233248" cy="82089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233277" cy="8208899"/>
            </a:xfrm>
            <a:custGeom>
              <a:avLst/>
              <a:gdLst/>
              <a:ahLst/>
              <a:cxnLst/>
              <a:rect l="l" t="t" r="r" b="b"/>
              <a:pathLst>
                <a:path w="11233277" h="8208899">
                  <a:moveTo>
                    <a:pt x="0" y="0"/>
                  </a:moveTo>
                  <a:lnTo>
                    <a:pt x="11233277" y="0"/>
                  </a:lnTo>
                  <a:lnTo>
                    <a:pt x="11233277" y="8208899"/>
                  </a:lnTo>
                  <a:lnTo>
                    <a:pt x="0" y="8208899"/>
                  </a:lnTo>
                  <a:close/>
                </a:path>
              </a:pathLst>
            </a:custGeom>
            <a:solidFill>
              <a:srgbClr val="82A3B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9047" y="4741729"/>
            <a:ext cx="7569274" cy="371394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34100" y="2346771"/>
            <a:ext cx="5824646" cy="599162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59000"/>
          </a:blip>
          <a:srcRect/>
          <a:stretch>
            <a:fillRect/>
          </a:stretch>
        </p:blipFill>
        <p:spPr>
          <a:xfrm>
            <a:off x="6848697" y="2761575"/>
            <a:ext cx="10999764" cy="614546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877996" y="4123142"/>
            <a:ext cx="6621876" cy="93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365" lvl="1" indent="-189865" algn="just">
              <a:lnSpc>
                <a:spcPts val="3275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FFFFFF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35192" y="3297575"/>
            <a:ext cx="3693471" cy="62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Arimo Bold" panose="020B0704020202020204"/>
              </a:rPr>
              <a:t>添加标题文本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39421" y="583248"/>
            <a:ext cx="6409158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D0D0D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297136" y="1233954"/>
            <a:ext cx="5631975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A6A6A6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77996" y="5322820"/>
            <a:ext cx="6621876" cy="933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365" lvl="1" indent="-189865" algn="just">
              <a:lnSpc>
                <a:spcPts val="3275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FFFFFF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77996" y="6522500"/>
            <a:ext cx="6621876" cy="933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365" lvl="1" indent="-189865" algn="just">
              <a:lnSpc>
                <a:spcPts val="3275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FFFFFF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447539" y="2306043"/>
            <a:ext cx="3470625" cy="4822984"/>
            <a:chOff x="0" y="0"/>
            <a:chExt cx="4627500" cy="64306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27499" cy="6430645"/>
            </a:xfrm>
            <a:custGeom>
              <a:avLst/>
              <a:gdLst/>
              <a:ahLst/>
              <a:cxnLst/>
              <a:rect l="l" t="t" r="r" b="b"/>
              <a:pathLst>
                <a:path w="4627499" h="6430645">
                  <a:moveTo>
                    <a:pt x="2310892" y="0"/>
                  </a:moveTo>
                  <a:cubicBezTo>
                    <a:pt x="1032891" y="0"/>
                    <a:pt x="0" y="1032891"/>
                    <a:pt x="0" y="2310892"/>
                  </a:cubicBezTo>
                  <a:cubicBezTo>
                    <a:pt x="0" y="3588893"/>
                    <a:pt x="2310892" y="6430645"/>
                    <a:pt x="2310892" y="6430645"/>
                  </a:cubicBezTo>
                  <a:cubicBezTo>
                    <a:pt x="2310892" y="6430645"/>
                    <a:pt x="4627499" y="3588766"/>
                    <a:pt x="4627499" y="2310892"/>
                  </a:cubicBezTo>
                  <a:cubicBezTo>
                    <a:pt x="4627499" y="1033018"/>
                    <a:pt x="3588766" y="0"/>
                    <a:pt x="2310892" y="0"/>
                  </a:cubicBezTo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5062870" y="3730552"/>
            <a:ext cx="3601977" cy="3402175"/>
            <a:chOff x="0" y="0"/>
            <a:chExt cx="4802636" cy="453623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02632" cy="4536313"/>
            </a:xfrm>
            <a:custGeom>
              <a:avLst/>
              <a:gdLst/>
              <a:ahLst/>
              <a:cxnLst/>
              <a:rect l="l" t="t" r="r" b="b"/>
              <a:pathLst>
                <a:path w="4802632" h="4536313">
                  <a:moveTo>
                    <a:pt x="1779778" y="0"/>
                  </a:moveTo>
                  <a:cubicBezTo>
                    <a:pt x="641858" y="0"/>
                    <a:pt x="17526" y="934085"/>
                    <a:pt x="5842" y="1862328"/>
                  </a:cubicBezTo>
                  <a:cubicBezTo>
                    <a:pt x="0" y="2796413"/>
                    <a:pt x="606933" y="3724783"/>
                    <a:pt x="1925701" y="3724783"/>
                  </a:cubicBezTo>
                  <a:cubicBezTo>
                    <a:pt x="2048256" y="3724783"/>
                    <a:pt x="2176653" y="3718941"/>
                    <a:pt x="2316734" y="3701415"/>
                  </a:cubicBezTo>
                  <a:cubicBezTo>
                    <a:pt x="2480183" y="3678047"/>
                    <a:pt x="2637663" y="3672205"/>
                    <a:pt x="2789428" y="3672205"/>
                  </a:cubicBezTo>
                  <a:cubicBezTo>
                    <a:pt x="4201668" y="3672205"/>
                    <a:pt x="4802632" y="4536313"/>
                    <a:pt x="4802632" y="4536313"/>
                  </a:cubicBezTo>
                  <a:cubicBezTo>
                    <a:pt x="4802632" y="4536313"/>
                    <a:pt x="4668393" y="992505"/>
                    <a:pt x="2853563" y="239395"/>
                  </a:cubicBezTo>
                  <a:cubicBezTo>
                    <a:pt x="2456815" y="75946"/>
                    <a:pt x="2100834" y="0"/>
                    <a:pt x="1779778" y="0"/>
                  </a:cubicBezTo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702704" y="3730552"/>
            <a:ext cx="3522426" cy="3402175"/>
            <a:chOff x="0" y="0"/>
            <a:chExt cx="4696568" cy="45362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96587" cy="4536186"/>
            </a:xfrm>
            <a:custGeom>
              <a:avLst/>
              <a:gdLst/>
              <a:ahLst/>
              <a:cxnLst/>
              <a:rect l="l" t="t" r="r" b="b"/>
              <a:pathLst>
                <a:path w="4696587" h="4536186">
                  <a:moveTo>
                    <a:pt x="2917063" y="0"/>
                  </a:moveTo>
                  <a:cubicBezTo>
                    <a:pt x="2596134" y="0"/>
                    <a:pt x="2240280" y="75946"/>
                    <a:pt x="1843532" y="239395"/>
                  </a:cubicBezTo>
                  <a:cubicBezTo>
                    <a:pt x="29210" y="992505"/>
                    <a:pt x="0" y="4536186"/>
                    <a:pt x="0" y="4536186"/>
                  </a:cubicBezTo>
                  <a:cubicBezTo>
                    <a:pt x="0" y="4536186"/>
                    <a:pt x="513461" y="3672078"/>
                    <a:pt x="1913636" y="3672078"/>
                  </a:cubicBezTo>
                  <a:cubicBezTo>
                    <a:pt x="2059432" y="3672078"/>
                    <a:pt x="2217039" y="3677920"/>
                    <a:pt x="2380361" y="3701288"/>
                  </a:cubicBezTo>
                  <a:cubicBezTo>
                    <a:pt x="2520442" y="3718814"/>
                    <a:pt x="2648712" y="3724656"/>
                    <a:pt x="2771267" y="3724656"/>
                  </a:cubicBezTo>
                  <a:cubicBezTo>
                    <a:pt x="4089781" y="3724656"/>
                    <a:pt x="4696587" y="2796413"/>
                    <a:pt x="4690745" y="1862328"/>
                  </a:cubicBezTo>
                  <a:cubicBezTo>
                    <a:pt x="4679061" y="934085"/>
                    <a:pt x="4054856" y="0"/>
                    <a:pt x="2917063" y="0"/>
                  </a:cubicBezTo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1774523" y="5020492"/>
            <a:ext cx="317954" cy="317953"/>
            <a:chOff x="0" y="0"/>
            <a:chExt cx="423938" cy="4239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3926" cy="423926"/>
            </a:xfrm>
            <a:custGeom>
              <a:avLst/>
              <a:gdLst/>
              <a:ahLst/>
              <a:cxnLst/>
              <a:rect l="l" t="t" r="r" b="b"/>
              <a:pathLst>
                <a:path w="423926" h="423926">
                  <a:moveTo>
                    <a:pt x="115570" y="53975"/>
                  </a:moveTo>
                  <a:cubicBezTo>
                    <a:pt x="30861" y="107950"/>
                    <a:pt x="0" y="223520"/>
                    <a:pt x="53975" y="308356"/>
                  </a:cubicBezTo>
                  <a:cubicBezTo>
                    <a:pt x="107950" y="393192"/>
                    <a:pt x="223520" y="423926"/>
                    <a:pt x="308356" y="370078"/>
                  </a:cubicBezTo>
                  <a:cubicBezTo>
                    <a:pt x="393192" y="323850"/>
                    <a:pt x="423926" y="208153"/>
                    <a:pt x="370078" y="123444"/>
                  </a:cubicBezTo>
                  <a:cubicBezTo>
                    <a:pt x="315976" y="30861"/>
                    <a:pt x="208153" y="0"/>
                    <a:pt x="115570" y="53975"/>
                  </a:cubicBezTo>
                  <a:close/>
                  <a:moveTo>
                    <a:pt x="300609" y="362331"/>
                  </a:moveTo>
                  <a:cubicBezTo>
                    <a:pt x="215773" y="416179"/>
                    <a:pt x="107950" y="385445"/>
                    <a:pt x="61722" y="300609"/>
                  </a:cubicBezTo>
                  <a:cubicBezTo>
                    <a:pt x="7747" y="223520"/>
                    <a:pt x="38481" y="107950"/>
                    <a:pt x="123317" y="61722"/>
                  </a:cubicBezTo>
                  <a:cubicBezTo>
                    <a:pt x="208153" y="15494"/>
                    <a:pt x="315976" y="38481"/>
                    <a:pt x="362331" y="123317"/>
                  </a:cubicBezTo>
                  <a:cubicBezTo>
                    <a:pt x="416306" y="208153"/>
                    <a:pt x="385445" y="315976"/>
                    <a:pt x="300609" y="3622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209608" y="6007920"/>
            <a:ext cx="192402" cy="284902"/>
            <a:chOff x="0" y="0"/>
            <a:chExt cx="256536" cy="3798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6540" cy="379857"/>
            </a:xfrm>
            <a:custGeom>
              <a:avLst/>
              <a:gdLst/>
              <a:ahLst/>
              <a:cxnLst/>
              <a:rect l="l" t="t" r="r" b="b"/>
              <a:pathLst>
                <a:path w="256540" h="379857">
                  <a:moveTo>
                    <a:pt x="256540" y="192913"/>
                  </a:moveTo>
                  <a:cubicBezTo>
                    <a:pt x="256540" y="257175"/>
                    <a:pt x="244856" y="303911"/>
                    <a:pt x="221615" y="333121"/>
                  </a:cubicBezTo>
                  <a:cubicBezTo>
                    <a:pt x="204089" y="368173"/>
                    <a:pt x="169164" y="379857"/>
                    <a:pt x="128270" y="379857"/>
                  </a:cubicBezTo>
                  <a:cubicBezTo>
                    <a:pt x="87376" y="379857"/>
                    <a:pt x="58293" y="368173"/>
                    <a:pt x="34925" y="333121"/>
                  </a:cubicBezTo>
                  <a:cubicBezTo>
                    <a:pt x="11684" y="303911"/>
                    <a:pt x="0" y="251333"/>
                    <a:pt x="0" y="192913"/>
                  </a:cubicBezTo>
                  <a:cubicBezTo>
                    <a:pt x="0" y="128651"/>
                    <a:pt x="11684" y="76073"/>
                    <a:pt x="34925" y="46863"/>
                  </a:cubicBezTo>
                  <a:cubicBezTo>
                    <a:pt x="52451" y="17526"/>
                    <a:pt x="87503" y="0"/>
                    <a:pt x="128270" y="0"/>
                  </a:cubicBezTo>
                  <a:cubicBezTo>
                    <a:pt x="169037" y="0"/>
                    <a:pt x="198247" y="17526"/>
                    <a:pt x="221615" y="46736"/>
                  </a:cubicBezTo>
                  <a:cubicBezTo>
                    <a:pt x="244983" y="81788"/>
                    <a:pt x="256540" y="128524"/>
                    <a:pt x="256540" y="192786"/>
                  </a:cubicBezTo>
                  <a:close/>
                  <a:moveTo>
                    <a:pt x="64135" y="192913"/>
                  </a:moveTo>
                  <a:cubicBezTo>
                    <a:pt x="64135" y="239649"/>
                    <a:pt x="69977" y="280543"/>
                    <a:pt x="75819" y="298069"/>
                  </a:cubicBezTo>
                  <a:cubicBezTo>
                    <a:pt x="87503" y="321437"/>
                    <a:pt x="105029" y="333121"/>
                    <a:pt x="128270" y="333121"/>
                  </a:cubicBezTo>
                  <a:cubicBezTo>
                    <a:pt x="151511" y="333121"/>
                    <a:pt x="169037" y="321437"/>
                    <a:pt x="180721" y="298069"/>
                  </a:cubicBezTo>
                  <a:cubicBezTo>
                    <a:pt x="186563" y="274701"/>
                    <a:pt x="192405" y="239649"/>
                    <a:pt x="192405" y="192913"/>
                  </a:cubicBezTo>
                  <a:cubicBezTo>
                    <a:pt x="192405" y="140335"/>
                    <a:pt x="186563" y="105283"/>
                    <a:pt x="180721" y="81915"/>
                  </a:cubicBezTo>
                  <a:cubicBezTo>
                    <a:pt x="169037" y="58547"/>
                    <a:pt x="151511" y="46863"/>
                    <a:pt x="128270" y="46863"/>
                  </a:cubicBezTo>
                  <a:cubicBezTo>
                    <a:pt x="105029" y="46863"/>
                    <a:pt x="87503" y="58420"/>
                    <a:pt x="75819" y="81788"/>
                  </a:cubicBezTo>
                  <a:cubicBezTo>
                    <a:pt x="69977" y="105156"/>
                    <a:pt x="64135" y="140208"/>
                    <a:pt x="64135" y="1927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433460" y="6007920"/>
            <a:ext cx="186852" cy="284902"/>
            <a:chOff x="0" y="0"/>
            <a:chExt cx="249136" cy="3798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49047" cy="379730"/>
            </a:xfrm>
            <a:custGeom>
              <a:avLst/>
              <a:gdLst/>
              <a:ahLst/>
              <a:cxnLst/>
              <a:rect l="l" t="t" r="r" b="b"/>
              <a:pathLst>
                <a:path w="249047" h="379730">
                  <a:moveTo>
                    <a:pt x="237490" y="93472"/>
                  </a:moveTo>
                  <a:cubicBezTo>
                    <a:pt x="237490" y="116840"/>
                    <a:pt x="231648" y="134366"/>
                    <a:pt x="220091" y="151892"/>
                  </a:cubicBezTo>
                  <a:cubicBezTo>
                    <a:pt x="202692" y="163576"/>
                    <a:pt x="185293" y="175260"/>
                    <a:pt x="162179" y="181102"/>
                  </a:cubicBezTo>
                  <a:cubicBezTo>
                    <a:pt x="162179" y="181102"/>
                    <a:pt x="162179" y="181102"/>
                    <a:pt x="162179" y="181102"/>
                  </a:cubicBezTo>
                  <a:cubicBezTo>
                    <a:pt x="191135" y="186944"/>
                    <a:pt x="214376" y="198628"/>
                    <a:pt x="225933" y="210312"/>
                  </a:cubicBezTo>
                  <a:cubicBezTo>
                    <a:pt x="243332" y="227838"/>
                    <a:pt x="249047" y="245364"/>
                    <a:pt x="249047" y="268732"/>
                  </a:cubicBezTo>
                  <a:cubicBezTo>
                    <a:pt x="249047" y="303784"/>
                    <a:pt x="237490" y="332994"/>
                    <a:pt x="208534" y="350520"/>
                  </a:cubicBezTo>
                  <a:cubicBezTo>
                    <a:pt x="185420" y="373888"/>
                    <a:pt x="150622" y="379730"/>
                    <a:pt x="104267" y="379730"/>
                  </a:cubicBezTo>
                  <a:cubicBezTo>
                    <a:pt x="63754" y="379730"/>
                    <a:pt x="28956" y="373888"/>
                    <a:pt x="0" y="362204"/>
                  </a:cubicBezTo>
                  <a:cubicBezTo>
                    <a:pt x="0" y="309626"/>
                    <a:pt x="0" y="309626"/>
                    <a:pt x="0" y="309626"/>
                  </a:cubicBezTo>
                  <a:cubicBezTo>
                    <a:pt x="17399" y="315468"/>
                    <a:pt x="34798" y="321310"/>
                    <a:pt x="52197" y="327152"/>
                  </a:cubicBezTo>
                  <a:cubicBezTo>
                    <a:pt x="69596" y="332994"/>
                    <a:pt x="86995" y="332994"/>
                    <a:pt x="98552" y="332994"/>
                  </a:cubicBezTo>
                  <a:cubicBezTo>
                    <a:pt x="127508" y="332994"/>
                    <a:pt x="150749" y="327152"/>
                    <a:pt x="162306" y="315468"/>
                  </a:cubicBezTo>
                  <a:cubicBezTo>
                    <a:pt x="179705" y="303784"/>
                    <a:pt x="185420" y="292100"/>
                    <a:pt x="185420" y="268732"/>
                  </a:cubicBezTo>
                  <a:cubicBezTo>
                    <a:pt x="185420" y="245364"/>
                    <a:pt x="179578" y="233680"/>
                    <a:pt x="162306" y="221996"/>
                  </a:cubicBezTo>
                  <a:cubicBezTo>
                    <a:pt x="144907" y="216154"/>
                    <a:pt x="121793" y="210312"/>
                    <a:pt x="86995" y="210312"/>
                  </a:cubicBezTo>
                  <a:cubicBezTo>
                    <a:pt x="58039" y="210312"/>
                    <a:pt x="58039" y="210312"/>
                    <a:pt x="58039" y="210312"/>
                  </a:cubicBezTo>
                  <a:cubicBezTo>
                    <a:pt x="58039" y="163576"/>
                    <a:pt x="58039" y="163576"/>
                    <a:pt x="58039" y="163576"/>
                  </a:cubicBezTo>
                  <a:cubicBezTo>
                    <a:pt x="92837" y="163576"/>
                    <a:pt x="92837" y="163576"/>
                    <a:pt x="92837" y="163576"/>
                  </a:cubicBezTo>
                  <a:cubicBezTo>
                    <a:pt x="150749" y="163576"/>
                    <a:pt x="179705" y="140208"/>
                    <a:pt x="179705" y="99314"/>
                  </a:cubicBezTo>
                  <a:cubicBezTo>
                    <a:pt x="179705" y="81788"/>
                    <a:pt x="173863" y="70104"/>
                    <a:pt x="162306" y="64262"/>
                  </a:cubicBezTo>
                  <a:cubicBezTo>
                    <a:pt x="150749" y="52578"/>
                    <a:pt x="139192" y="52578"/>
                    <a:pt x="115951" y="52578"/>
                  </a:cubicBezTo>
                  <a:cubicBezTo>
                    <a:pt x="104394" y="52578"/>
                    <a:pt x="92837" y="52578"/>
                    <a:pt x="75438" y="58420"/>
                  </a:cubicBezTo>
                  <a:cubicBezTo>
                    <a:pt x="63881" y="58420"/>
                    <a:pt x="46482" y="70104"/>
                    <a:pt x="29083" y="81788"/>
                  </a:cubicBezTo>
                  <a:cubicBezTo>
                    <a:pt x="0" y="35052"/>
                    <a:pt x="0" y="35052"/>
                    <a:pt x="0" y="35052"/>
                  </a:cubicBezTo>
                  <a:cubicBezTo>
                    <a:pt x="34798" y="11684"/>
                    <a:pt x="75311" y="0"/>
                    <a:pt x="121666" y="0"/>
                  </a:cubicBezTo>
                  <a:cubicBezTo>
                    <a:pt x="156464" y="0"/>
                    <a:pt x="185420" y="5842"/>
                    <a:pt x="208534" y="23368"/>
                  </a:cubicBezTo>
                  <a:cubicBezTo>
                    <a:pt x="225933" y="40894"/>
                    <a:pt x="237490" y="64262"/>
                    <a:pt x="237490" y="934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091206" y="5822919"/>
            <a:ext cx="653055" cy="653055"/>
            <a:chOff x="0" y="0"/>
            <a:chExt cx="870740" cy="8707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70712" cy="870712"/>
            </a:xfrm>
            <a:custGeom>
              <a:avLst/>
              <a:gdLst/>
              <a:ahLst/>
              <a:cxnLst/>
              <a:rect l="l" t="t" r="r" b="b"/>
              <a:pathLst>
                <a:path w="870712" h="870712">
                  <a:moveTo>
                    <a:pt x="432435" y="870712"/>
                  </a:moveTo>
                  <a:cubicBezTo>
                    <a:pt x="192786" y="870712"/>
                    <a:pt x="0" y="677926"/>
                    <a:pt x="0" y="438277"/>
                  </a:cubicBezTo>
                  <a:cubicBezTo>
                    <a:pt x="0" y="198628"/>
                    <a:pt x="192786" y="0"/>
                    <a:pt x="432435" y="0"/>
                  </a:cubicBezTo>
                  <a:cubicBezTo>
                    <a:pt x="672084" y="0"/>
                    <a:pt x="870712" y="198755"/>
                    <a:pt x="870712" y="438277"/>
                  </a:cubicBezTo>
                  <a:cubicBezTo>
                    <a:pt x="870712" y="677799"/>
                    <a:pt x="672084" y="870712"/>
                    <a:pt x="432435" y="870712"/>
                  </a:cubicBezTo>
                  <a:close/>
                  <a:moveTo>
                    <a:pt x="432435" y="46736"/>
                  </a:moveTo>
                  <a:cubicBezTo>
                    <a:pt x="221996" y="46736"/>
                    <a:pt x="46736" y="221996"/>
                    <a:pt x="46736" y="438277"/>
                  </a:cubicBezTo>
                  <a:cubicBezTo>
                    <a:pt x="46736" y="648716"/>
                    <a:pt x="221996" y="823976"/>
                    <a:pt x="432435" y="823976"/>
                  </a:cubicBezTo>
                  <a:cubicBezTo>
                    <a:pt x="648716" y="823976"/>
                    <a:pt x="818134" y="648716"/>
                    <a:pt x="818134" y="438277"/>
                  </a:cubicBezTo>
                  <a:cubicBezTo>
                    <a:pt x="818134" y="221996"/>
                    <a:pt x="648716" y="46736"/>
                    <a:pt x="432435" y="467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8940498" y="5883969"/>
            <a:ext cx="188701" cy="284902"/>
            <a:chOff x="0" y="0"/>
            <a:chExt cx="251602" cy="3798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51587" cy="379857"/>
            </a:xfrm>
            <a:custGeom>
              <a:avLst/>
              <a:gdLst/>
              <a:ahLst/>
              <a:cxnLst/>
              <a:rect l="l" t="t" r="r" b="b"/>
              <a:pathLst>
                <a:path w="251587" h="379857">
                  <a:moveTo>
                    <a:pt x="251587" y="192913"/>
                  </a:moveTo>
                  <a:cubicBezTo>
                    <a:pt x="251587" y="257175"/>
                    <a:pt x="239903" y="303911"/>
                    <a:pt x="216535" y="333121"/>
                  </a:cubicBezTo>
                  <a:cubicBezTo>
                    <a:pt x="199009" y="368173"/>
                    <a:pt x="163830" y="379857"/>
                    <a:pt x="122936" y="379857"/>
                  </a:cubicBezTo>
                  <a:cubicBezTo>
                    <a:pt x="82042" y="379857"/>
                    <a:pt x="52705" y="368173"/>
                    <a:pt x="29337" y="333121"/>
                  </a:cubicBezTo>
                  <a:cubicBezTo>
                    <a:pt x="5842" y="303911"/>
                    <a:pt x="0" y="251333"/>
                    <a:pt x="0" y="192913"/>
                  </a:cubicBezTo>
                  <a:cubicBezTo>
                    <a:pt x="0" y="128651"/>
                    <a:pt x="5842" y="76073"/>
                    <a:pt x="29210" y="46863"/>
                  </a:cubicBezTo>
                  <a:cubicBezTo>
                    <a:pt x="46863" y="17526"/>
                    <a:pt x="81915" y="0"/>
                    <a:pt x="122936" y="0"/>
                  </a:cubicBezTo>
                  <a:cubicBezTo>
                    <a:pt x="163957" y="0"/>
                    <a:pt x="199009" y="17526"/>
                    <a:pt x="216535" y="46736"/>
                  </a:cubicBezTo>
                  <a:cubicBezTo>
                    <a:pt x="239903" y="81788"/>
                    <a:pt x="251587" y="128524"/>
                    <a:pt x="251587" y="192786"/>
                  </a:cubicBezTo>
                  <a:close/>
                  <a:moveTo>
                    <a:pt x="58547" y="192913"/>
                  </a:moveTo>
                  <a:cubicBezTo>
                    <a:pt x="58547" y="239649"/>
                    <a:pt x="64389" y="280543"/>
                    <a:pt x="76073" y="298069"/>
                  </a:cubicBezTo>
                  <a:cubicBezTo>
                    <a:pt x="81915" y="321437"/>
                    <a:pt x="99441" y="333121"/>
                    <a:pt x="122936" y="333121"/>
                  </a:cubicBezTo>
                  <a:cubicBezTo>
                    <a:pt x="146431" y="333121"/>
                    <a:pt x="163957" y="321437"/>
                    <a:pt x="175641" y="298069"/>
                  </a:cubicBezTo>
                  <a:cubicBezTo>
                    <a:pt x="187325" y="274701"/>
                    <a:pt x="187325" y="239649"/>
                    <a:pt x="187325" y="192913"/>
                  </a:cubicBezTo>
                  <a:cubicBezTo>
                    <a:pt x="187325" y="140335"/>
                    <a:pt x="187325" y="105283"/>
                    <a:pt x="175641" y="81915"/>
                  </a:cubicBezTo>
                  <a:cubicBezTo>
                    <a:pt x="163957" y="58547"/>
                    <a:pt x="146431" y="52705"/>
                    <a:pt x="122936" y="52705"/>
                  </a:cubicBezTo>
                  <a:cubicBezTo>
                    <a:pt x="99441" y="52705"/>
                    <a:pt x="81915" y="58547"/>
                    <a:pt x="76073" y="81915"/>
                  </a:cubicBezTo>
                  <a:cubicBezTo>
                    <a:pt x="64389" y="105283"/>
                    <a:pt x="58547" y="140335"/>
                    <a:pt x="58547" y="1929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164350" y="5883969"/>
            <a:ext cx="186852" cy="284902"/>
            <a:chOff x="0" y="0"/>
            <a:chExt cx="249136" cy="37987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9174" cy="379857"/>
            </a:xfrm>
            <a:custGeom>
              <a:avLst/>
              <a:gdLst/>
              <a:ahLst/>
              <a:cxnLst/>
              <a:rect l="l" t="t" r="r" b="b"/>
              <a:pathLst>
                <a:path w="249174" h="379857">
                  <a:moveTo>
                    <a:pt x="249174" y="379857"/>
                  </a:moveTo>
                  <a:cubicBezTo>
                    <a:pt x="0" y="379857"/>
                    <a:pt x="0" y="379857"/>
                    <a:pt x="0" y="379857"/>
                  </a:cubicBezTo>
                  <a:cubicBezTo>
                    <a:pt x="0" y="333121"/>
                    <a:pt x="0" y="333121"/>
                    <a:pt x="0" y="333121"/>
                  </a:cubicBezTo>
                  <a:cubicBezTo>
                    <a:pt x="92710" y="233807"/>
                    <a:pt x="92710" y="233807"/>
                    <a:pt x="92710" y="233807"/>
                  </a:cubicBezTo>
                  <a:cubicBezTo>
                    <a:pt x="121666" y="204597"/>
                    <a:pt x="139065" y="187071"/>
                    <a:pt x="150622" y="175387"/>
                  </a:cubicBezTo>
                  <a:cubicBezTo>
                    <a:pt x="156464" y="163703"/>
                    <a:pt x="162179" y="152019"/>
                    <a:pt x="168021" y="140335"/>
                  </a:cubicBezTo>
                  <a:cubicBezTo>
                    <a:pt x="173863" y="128651"/>
                    <a:pt x="173863" y="116967"/>
                    <a:pt x="173863" y="105283"/>
                  </a:cubicBezTo>
                  <a:cubicBezTo>
                    <a:pt x="173863" y="87757"/>
                    <a:pt x="168021" y="76073"/>
                    <a:pt x="156464" y="64389"/>
                  </a:cubicBezTo>
                  <a:cubicBezTo>
                    <a:pt x="150622" y="58547"/>
                    <a:pt x="133350" y="52705"/>
                    <a:pt x="115951" y="52705"/>
                  </a:cubicBezTo>
                  <a:cubicBezTo>
                    <a:pt x="104394" y="52705"/>
                    <a:pt x="86995" y="52705"/>
                    <a:pt x="75438" y="58547"/>
                  </a:cubicBezTo>
                  <a:cubicBezTo>
                    <a:pt x="63881" y="64389"/>
                    <a:pt x="46355" y="75946"/>
                    <a:pt x="28956" y="87630"/>
                  </a:cubicBezTo>
                  <a:cubicBezTo>
                    <a:pt x="0" y="46736"/>
                    <a:pt x="0" y="46736"/>
                    <a:pt x="0" y="46736"/>
                  </a:cubicBezTo>
                  <a:cubicBezTo>
                    <a:pt x="17399" y="29210"/>
                    <a:pt x="40513" y="17526"/>
                    <a:pt x="57912" y="11684"/>
                  </a:cubicBezTo>
                  <a:cubicBezTo>
                    <a:pt x="81153" y="5842"/>
                    <a:pt x="98552" y="0"/>
                    <a:pt x="121666" y="0"/>
                  </a:cubicBezTo>
                  <a:cubicBezTo>
                    <a:pt x="156464" y="0"/>
                    <a:pt x="179578" y="11684"/>
                    <a:pt x="202819" y="29210"/>
                  </a:cubicBezTo>
                  <a:cubicBezTo>
                    <a:pt x="226060" y="46736"/>
                    <a:pt x="231775" y="70104"/>
                    <a:pt x="231775" y="99314"/>
                  </a:cubicBezTo>
                  <a:cubicBezTo>
                    <a:pt x="231775" y="116840"/>
                    <a:pt x="231775" y="134366"/>
                    <a:pt x="225933" y="146050"/>
                  </a:cubicBezTo>
                  <a:cubicBezTo>
                    <a:pt x="220091" y="163576"/>
                    <a:pt x="208534" y="181102"/>
                    <a:pt x="196977" y="192786"/>
                  </a:cubicBezTo>
                  <a:cubicBezTo>
                    <a:pt x="185420" y="210312"/>
                    <a:pt x="162179" y="233680"/>
                    <a:pt x="133223" y="257048"/>
                  </a:cubicBezTo>
                  <a:cubicBezTo>
                    <a:pt x="69469" y="321310"/>
                    <a:pt x="69469" y="321310"/>
                    <a:pt x="69469" y="321310"/>
                  </a:cubicBezTo>
                  <a:cubicBezTo>
                    <a:pt x="69469" y="321310"/>
                    <a:pt x="69469" y="321310"/>
                    <a:pt x="69469" y="321310"/>
                  </a:cubicBezTo>
                  <a:cubicBezTo>
                    <a:pt x="249047" y="321310"/>
                    <a:pt x="249047" y="321310"/>
                    <a:pt x="249047" y="321310"/>
                  </a:cubicBezTo>
                  <a:lnTo>
                    <a:pt x="249047" y="379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8818398" y="5700818"/>
            <a:ext cx="651204" cy="653055"/>
            <a:chOff x="0" y="0"/>
            <a:chExt cx="868272" cy="87074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68299" cy="870712"/>
            </a:xfrm>
            <a:custGeom>
              <a:avLst/>
              <a:gdLst/>
              <a:ahLst/>
              <a:cxnLst/>
              <a:rect l="l" t="t" r="r" b="b"/>
              <a:pathLst>
                <a:path w="868299" h="870712">
                  <a:moveTo>
                    <a:pt x="437007" y="870712"/>
                  </a:moveTo>
                  <a:cubicBezTo>
                    <a:pt x="198120" y="870712"/>
                    <a:pt x="0" y="677926"/>
                    <a:pt x="0" y="438277"/>
                  </a:cubicBezTo>
                  <a:cubicBezTo>
                    <a:pt x="0" y="198628"/>
                    <a:pt x="198120" y="0"/>
                    <a:pt x="437007" y="0"/>
                  </a:cubicBezTo>
                  <a:cubicBezTo>
                    <a:pt x="675894" y="0"/>
                    <a:pt x="868299" y="198755"/>
                    <a:pt x="868299" y="438277"/>
                  </a:cubicBezTo>
                  <a:cubicBezTo>
                    <a:pt x="868299" y="677799"/>
                    <a:pt x="676021" y="870712"/>
                    <a:pt x="437007" y="870712"/>
                  </a:cubicBezTo>
                  <a:close/>
                  <a:moveTo>
                    <a:pt x="437007" y="46736"/>
                  </a:moveTo>
                  <a:cubicBezTo>
                    <a:pt x="221361" y="46736"/>
                    <a:pt x="46609" y="221996"/>
                    <a:pt x="46609" y="438277"/>
                  </a:cubicBezTo>
                  <a:cubicBezTo>
                    <a:pt x="46609" y="648716"/>
                    <a:pt x="221488" y="823976"/>
                    <a:pt x="437007" y="823976"/>
                  </a:cubicBezTo>
                  <a:cubicBezTo>
                    <a:pt x="646811" y="823976"/>
                    <a:pt x="821563" y="648716"/>
                    <a:pt x="821563" y="438277"/>
                  </a:cubicBezTo>
                  <a:cubicBezTo>
                    <a:pt x="821563" y="221996"/>
                    <a:pt x="646684" y="46736"/>
                    <a:pt x="437007" y="467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7645489" y="6007920"/>
            <a:ext cx="192402" cy="284902"/>
            <a:chOff x="0" y="0"/>
            <a:chExt cx="256536" cy="37987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56540" cy="379857"/>
            </a:xfrm>
            <a:custGeom>
              <a:avLst/>
              <a:gdLst/>
              <a:ahLst/>
              <a:cxnLst/>
              <a:rect l="l" t="t" r="r" b="b"/>
              <a:pathLst>
                <a:path w="256540" h="379857">
                  <a:moveTo>
                    <a:pt x="256540" y="192913"/>
                  </a:moveTo>
                  <a:cubicBezTo>
                    <a:pt x="256540" y="257175"/>
                    <a:pt x="244856" y="303911"/>
                    <a:pt x="221615" y="333121"/>
                  </a:cubicBezTo>
                  <a:cubicBezTo>
                    <a:pt x="204089" y="368173"/>
                    <a:pt x="169164" y="379857"/>
                    <a:pt x="128270" y="379857"/>
                  </a:cubicBezTo>
                  <a:cubicBezTo>
                    <a:pt x="87376" y="379857"/>
                    <a:pt x="58293" y="368173"/>
                    <a:pt x="34925" y="333121"/>
                  </a:cubicBezTo>
                  <a:cubicBezTo>
                    <a:pt x="11684" y="303911"/>
                    <a:pt x="0" y="251333"/>
                    <a:pt x="0" y="192913"/>
                  </a:cubicBezTo>
                  <a:cubicBezTo>
                    <a:pt x="0" y="128651"/>
                    <a:pt x="11684" y="76073"/>
                    <a:pt x="34925" y="46863"/>
                  </a:cubicBezTo>
                  <a:cubicBezTo>
                    <a:pt x="52451" y="17526"/>
                    <a:pt x="87503" y="0"/>
                    <a:pt x="128270" y="0"/>
                  </a:cubicBezTo>
                  <a:cubicBezTo>
                    <a:pt x="169037" y="0"/>
                    <a:pt x="204089" y="17526"/>
                    <a:pt x="221615" y="46736"/>
                  </a:cubicBezTo>
                  <a:cubicBezTo>
                    <a:pt x="244983" y="81788"/>
                    <a:pt x="256540" y="128524"/>
                    <a:pt x="256540" y="192786"/>
                  </a:cubicBezTo>
                  <a:close/>
                  <a:moveTo>
                    <a:pt x="64135" y="192913"/>
                  </a:moveTo>
                  <a:cubicBezTo>
                    <a:pt x="64135" y="239649"/>
                    <a:pt x="69977" y="280543"/>
                    <a:pt x="81661" y="298069"/>
                  </a:cubicBezTo>
                  <a:cubicBezTo>
                    <a:pt x="87503" y="321437"/>
                    <a:pt x="105029" y="333121"/>
                    <a:pt x="128270" y="333121"/>
                  </a:cubicBezTo>
                  <a:cubicBezTo>
                    <a:pt x="151511" y="333121"/>
                    <a:pt x="169037" y="321437"/>
                    <a:pt x="180721" y="298069"/>
                  </a:cubicBezTo>
                  <a:cubicBezTo>
                    <a:pt x="186563" y="274701"/>
                    <a:pt x="192405" y="239649"/>
                    <a:pt x="192405" y="192913"/>
                  </a:cubicBezTo>
                  <a:cubicBezTo>
                    <a:pt x="192405" y="140335"/>
                    <a:pt x="186563" y="105283"/>
                    <a:pt x="180721" y="81915"/>
                  </a:cubicBezTo>
                  <a:cubicBezTo>
                    <a:pt x="169037" y="58547"/>
                    <a:pt x="151511" y="46863"/>
                    <a:pt x="128270" y="46863"/>
                  </a:cubicBezTo>
                  <a:cubicBezTo>
                    <a:pt x="105029" y="46863"/>
                    <a:pt x="87503" y="58420"/>
                    <a:pt x="81661" y="81788"/>
                  </a:cubicBezTo>
                  <a:cubicBezTo>
                    <a:pt x="69977" y="105156"/>
                    <a:pt x="64135" y="140208"/>
                    <a:pt x="64135" y="1927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7880442" y="6011620"/>
            <a:ext cx="118401" cy="281202"/>
            <a:chOff x="0" y="0"/>
            <a:chExt cx="157868" cy="37493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7861" cy="374904"/>
            </a:xfrm>
            <a:custGeom>
              <a:avLst/>
              <a:gdLst/>
              <a:ahLst/>
              <a:cxnLst/>
              <a:rect l="l" t="t" r="r" b="b"/>
              <a:pathLst>
                <a:path w="157861" h="374904">
                  <a:moveTo>
                    <a:pt x="157861" y="374904"/>
                  </a:moveTo>
                  <a:cubicBezTo>
                    <a:pt x="99441" y="374904"/>
                    <a:pt x="99441" y="374904"/>
                    <a:pt x="99441" y="374904"/>
                  </a:cubicBezTo>
                  <a:cubicBezTo>
                    <a:pt x="99441" y="128905"/>
                    <a:pt x="99441" y="128905"/>
                    <a:pt x="99441" y="128905"/>
                  </a:cubicBezTo>
                  <a:cubicBezTo>
                    <a:pt x="99441" y="105410"/>
                    <a:pt x="99441" y="82042"/>
                    <a:pt x="105283" y="64516"/>
                  </a:cubicBezTo>
                  <a:cubicBezTo>
                    <a:pt x="99441" y="70358"/>
                    <a:pt x="93599" y="70358"/>
                    <a:pt x="87757" y="76200"/>
                  </a:cubicBezTo>
                  <a:cubicBezTo>
                    <a:pt x="81915" y="82042"/>
                    <a:pt x="64262" y="99568"/>
                    <a:pt x="29210" y="123063"/>
                  </a:cubicBezTo>
                  <a:cubicBezTo>
                    <a:pt x="0" y="87884"/>
                    <a:pt x="0" y="87884"/>
                    <a:pt x="0" y="87884"/>
                  </a:cubicBezTo>
                  <a:cubicBezTo>
                    <a:pt x="111125" y="0"/>
                    <a:pt x="111125" y="0"/>
                    <a:pt x="111125" y="0"/>
                  </a:cubicBezTo>
                  <a:cubicBezTo>
                    <a:pt x="157861" y="0"/>
                    <a:pt x="157861" y="0"/>
                    <a:pt x="157861" y="0"/>
                  </a:cubicBezTo>
                  <a:lnTo>
                    <a:pt x="157861" y="3749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7501188" y="5822919"/>
            <a:ext cx="647505" cy="653055"/>
            <a:chOff x="0" y="0"/>
            <a:chExt cx="863340" cy="87074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63346" cy="870712"/>
            </a:xfrm>
            <a:custGeom>
              <a:avLst/>
              <a:gdLst/>
              <a:ahLst/>
              <a:cxnLst/>
              <a:rect l="l" t="t" r="r" b="b"/>
              <a:pathLst>
                <a:path w="863346" h="870712">
                  <a:moveTo>
                    <a:pt x="431673" y="870712"/>
                  </a:moveTo>
                  <a:cubicBezTo>
                    <a:pt x="192532" y="870712"/>
                    <a:pt x="0" y="677926"/>
                    <a:pt x="0" y="438277"/>
                  </a:cubicBezTo>
                  <a:cubicBezTo>
                    <a:pt x="0" y="198628"/>
                    <a:pt x="192532" y="0"/>
                    <a:pt x="431673" y="0"/>
                  </a:cubicBezTo>
                  <a:cubicBezTo>
                    <a:pt x="670814" y="0"/>
                    <a:pt x="863346" y="198755"/>
                    <a:pt x="863346" y="438277"/>
                  </a:cubicBezTo>
                  <a:cubicBezTo>
                    <a:pt x="863346" y="677799"/>
                    <a:pt x="670814" y="870712"/>
                    <a:pt x="431673" y="870712"/>
                  </a:cubicBezTo>
                  <a:close/>
                  <a:moveTo>
                    <a:pt x="431673" y="46736"/>
                  </a:moveTo>
                  <a:cubicBezTo>
                    <a:pt x="215900" y="46736"/>
                    <a:pt x="46609" y="221996"/>
                    <a:pt x="46609" y="438277"/>
                  </a:cubicBezTo>
                  <a:cubicBezTo>
                    <a:pt x="46609" y="648716"/>
                    <a:pt x="215773" y="823976"/>
                    <a:pt x="431673" y="823976"/>
                  </a:cubicBezTo>
                  <a:cubicBezTo>
                    <a:pt x="641731" y="823976"/>
                    <a:pt x="816737" y="648716"/>
                    <a:pt x="816737" y="438277"/>
                  </a:cubicBezTo>
                  <a:cubicBezTo>
                    <a:pt x="816737" y="221996"/>
                    <a:pt x="641731" y="46736"/>
                    <a:pt x="431673" y="467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01188" y="5700818"/>
            <a:ext cx="3678925" cy="5220424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939421" y="583248"/>
            <a:ext cx="6409158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D0D0D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297136" y="1233954"/>
            <a:ext cx="5631975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A6A6A6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055005" y="2370436"/>
            <a:ext cx="2277293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添加标题文本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55006" y="2748487"/>
            <a:ext cx="5065288" cy="9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247263" y="6810729"/>
            <a:ext cx="2277292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添加标题文本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247265" y="7188780"/>
            <a:ext cx="5065288" cy="9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394408" y="6910743"/>
            <a:ext cx="2277293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添加标题文本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394410" y="7288794"/>
            <a:ext cx="5065288" cy="9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858422" y="1"/>
            <a:ext cx="6429577" cy="4622964"/>
            <a:chOff x="0" y="0"/>
            <a:chExt cx="8572770" cy="61639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72754" cy="6163945"/>
            </a:xfrm>
            <a:custGeom>
              <a:avLst/>
              <a:gdLst/>
              <a:ahLst/>
              <a:cxnLst/>
              <a:rect l="l" t="t" r="r" b="b"/>
              <a:pathLst>
                <a:path w="8572754" h="6163945">
                  <a:moveTo>
                    <a:pt x="8572754" y="0"/>
                  </a:moveTo>
                  <a:lnTo>
                    <a:pt x="8572754" y="5437505"/>
                  </a:lnTo>
                  <a:cubicBezTo>
                    <a:pt x="8450073" y="5509387"/>
                    <a:pt x="8319136" y="5559806"/>
                    <a:pt x="8204708" y="5617337"/>
                  </a:cubicBezTo>
                  <a:cubicBezTo>
                    <a:pt x="7844790" y="5775579"/>
                    <a:pt x="7501255" y="5890641"/>
                    <a:pt x="7149465" y="5941060"/>
                  </a:cubicBezTo>
                  <a:cubicBezTo>
                    <a:pt x="6765037" y="5998591"/>
                    <a:pt x="6380480" y="6049010"/>
                    <a:pt x="5996051" y="6092063"/>
                  </a:cubicBezTo>
                  <a:cubicBezTo>
                    <a:pt x="5816092" y="6113653"/>
                    <a:pt x="5628005" y="6135243"/>
                    <a:pt x="5439791" y="6149594"/>
                  </a:cubicBezTo>
                  <a:cubicBezTo>
                    <a:pt x="5259832" y="6156833"/>
                    <a:pt x="5153533" y="6163945"/>
                    <a:pt x="5128895" y="6163945"/>
                  </a:cubicBezTo>
                  <a:lnTo>
                    <a:pt x="4629912" y="6163945"/>
                  </a:lnTo>
                  <a:cubicBezTo>
                    <a:pt x="4302760" y="6128004"/>
                    <a:pt x="3959098" y="6106414"/>
                    <a:pt x="3640074" y="6027293"/>
                  </a:cubicBezTo>
                  <a:cubicBezTo>
                    <a:pt x="3321050" y="5948172"/>
                    <a:pt x="2953004" y="5811520"/>
                    <a:pt x="2658491" y="5624576"/>
                  </a:cubicBezTo>
                  <a:cubicBezTo>
                    <a:pt x="2519426" y="5538216"/>
                    <a:pt x="2306701" y="5394452"/>
                    <a:pt x="2143125" y="5221859"/>
                  </a:cubicBezTo>
                  <a:cubicBezTo>
                    <a:pt x="1987677" y="5070856"/>
                    <a:pt x="1840484" y="4912614"/>
                    <a:pt x="1693164" y="4761484"/>
                  </a:cubicBezTo>
                  <a:cubicBezTo>
                    <a:pt x="1382268" y="4445000"/>
                    <a:pt x="1120521" y="4200525"/>
                    <a:pt x="809752" y="3912743"/>
                  </a:cubicBezTo>
                  <a:cubicBezTo>
                    <a:pt x="531622" y="3668141"/>
                    <a:pt x="188087" y="3366135"/>
                    <a:pt x="138938" y="3092831"/>
                  </a:cubicBezTo>
                  <a:cubicBezTo>
                    <a:pt x="114554" y="2977642"/>
                    <a:pt x="0" y="2078609"/>
                    <a:pt x="0" y="1949196"/>
                  </a:cubicBezTo>
                  <a:lnTo>
                    <a:pt x="0" y="1165225"/>
                  </a:lnTo>
                  <a:cubicBezTo>
                    <a:pt x="32766" y="776732"/>
                    <a:pt x="90043" y="388366"/>
                    <a:pt x="245364" y="0"/>
                  </a:cubicBezTo>
                  <a:lnTo>
                    <a:pt x="8572754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813721" y="1"/>
            <a:ext cx="9474279" cy="8169564"/>
            <a:chOff x="0" y="0"/>
            <a:chExt cx="12632372" cy="108927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32309" cy="10892790"/>
            </a:xfrm>
            <a:custGeom>
              <a:avLst/>
              <a:gdLst/>
              <a:ahLst/>
              <a:cxnLst/>
              <a:rect l="l" t="t" r="r" b="b"/>
              <a:pathLst>
                <a:path w="12632309" h="10892790">
                  <a:moveTo>
                    <a:pt x="4365244" y="0"/>
                  </a:moveTo>
                  <a:cubicBezTo>
                    <a:pt x="4324604" y="128651"/>
                    <a:pt x="4267708" y="257302"/>
                    <a:pt x="4235196" y="393065"/>
                  </a:cubicBezTo>
                  <a:cubicBezTo>
                    <a:pt x="4218940" y="464566"/>
                    <a:pt x="4202684" y="557403"/>
                    <a:pt x="4186428" y="636016"/>
                  </a:cubicBezTo>
                  <a:cubicBezTo>
                    <a:pt x="4162044" y="786130"/>
                    <a:pt x="4121404" y="1079119"/>
                    <a:pt x="4121404" y="1100582"/>
                  </a:cubicBezTo>
                  <a:lnTo>
                    <a:pt x="4121404" y="1986915"/>
                  </a:lnTo>
                  <a:cubicBezTo>
                    <a:pt x="4153916" y="2315718"/>
                    <a:pt x="4194556" y="2637282"/>
                    <a:pt x="4235196" y="2958973"/>
                  </a:cubicBezTo>
                  <a:cubicBezTo>
                    <a:pt x="4243324" y="2966085"/>
                    <a:pt x="4243324" y="2980436"/>
                    <a:pt x="4243324" y="2987548"/>
                  </a:cubicBezTo>
                  <a:cubicBezTo>
                    <a:pt x="4235196" y="3259201"/>
                    <a:pt x="4617212" y="3609340"/>
                    <a:pt x="4869307" y="3838067"/>
                  </a:cubicBezTo>
                  <a:cubicBezTo>
                    <a:pt x="5210683" y="4145407"/>
                    <a:pt x="5519674" y="4424172"/>
                    <a:pt x="5836666" y="4760087"/>
                  </a:cubicBezTo>
                  <a:cubicBezTo>
                    <a:pt x="6121146" y="5060315"/>
                    <a:pt x="6470777" y="5439156"/>
                    <a:pt x="6860921" y="5646420"/>
                  </a:cubicBezTo>
                  <a:cubicBezTo>
                    <a:pt x="7080377" y="5760720"/>
                    <a:pt x="7356729" y="5882259"/>
                    <a:pt x="7600696" y="5946648"/>
                  </a:cubicBezTo>
                  <a:cubicBezTo>
                    <a:pt x="7690104" y="5968111"/>
                    <a:pt x="7787640" y="5996686"/>
                    <a:pt x="7885176" y="6018149"/>
                  </a:cubicBezTo>
                  <a:cubicBezTo>
                    <a:pt x="7925816" y="6032500"/>
                    <a:pt x="7990840" y="6039612"/>
                    <a:pt x="8047736" y="6046724"/>
                  </a:cubicBezTo>
                  <a:cubicBezTo>
                    <a:pt x="8194040" y="6068187"/>
                    <a:pt x="8502904" y="6111113"/>
                    <a:pt x="8527288" y="6111113"/>
                  </a:cubicBezTo>
                  <a:lnTo>
                    <a:pt x="9429623" y="6111113"/>
                  </a:lnTo>
                  <a:cubicBezTo>
                    <a:pt x="9917303" y="6061075"/>
                    <a:pt x="10380726" y="5996813"/>
                    <a:pt x="10852150" y="5946775"/>
                  </a:cubicBezTo>
                  <a:cubicBezTo>
                    <a:pt x="11299190" y="5889625"/>
                    <a:pt x="11754485" y="5789549"/>
                    <a:pt x="12217781" y="5596509"/>
                  </a:cubicBezTo>
                  <a:cubicBezTo>
                    <a:pt x="12347829" y="5539359"/>
                    <a:pt x="12494133" y="5474970"/>
                    <a:pt x="12632309" y="5396357"/>
                  </a:cubicBezTo>
                  <a:lnTo>
                    <a:pt x="12632309" y="10285222"/>
                  </a:lnTo>
                  <a:cubicBezTo>
                    <a:pt x="11998198" y="10671175"/>
                    <a:pt x="11364214" y="10856976"/>
                    <a:pt x="10730103" y="10892790"/>
                  </a:cubicBezTo>
                  <a:cubicBezTo>
                    <a:pt x="10364343" y="10885678"/>
                    <a:pt x="10356215" y="10885678"/>
                    <a:pt x="10348087" y="10892790"/>
                  </a:cubicBezTo>
                  <a:cubicBezTo>
                    <a:pt x="9966071" y="10864215"/>
                    <a:pt x="9543288" y="10778490"/>
                    <a:pt x="9169400" y="10656951"/>
                  </a:cubicBezTo>
                  <a:cubicBezTo>
                    <a:pt x="8250809" y="10363962"/>
                    <a:pt x="7299706" y="9763506"/>
                    <a:pt x="6372987" y="9020175"/>
                  </a:cubicBezTo>
                  <a:cubicBezTo>
                    <a:pt x="6299835" y="8970137"/>
                    <a:pt x="6218555" y="8898636"/>
                    <a:pt x="6145403" y="8834374"/>
                  </a:cubicBezTo>
                  <a:cubicBezTo>
                    <a:pt x="5982843" y="8705723"/>
                    <a:pt x="5820283" y="8569960"/>
                    <a:pt x="5649595" y="8448421"/>
                  </a:cubicBezTo>
                  <a:cubicBezTo>
                    <a:pt x="5235067" y="8162544"/>
                    <a:pt x="4812284" y="7890890"/>
                    <a:pt x="4405884" y="7640701"/>
                  </a:cubicBezTo>
                  <a:cubicBezTo>
                    <a:pt x="3316605" y="6961632"/>
                    <a:pt x="2137918" y="6296914"/>
                    <a:pt x="1178687" y="5289169"/>
                  </a:cubicBezTo>
                  <a:cubicBezTo>
                    <a:pt x="674751" y="4753102"/>
                    <a:pt x="357632" y="4217035"/>
                    <a:pt x="186944" y="3680968"/>
                  </a:cubicBezTo>
                  <a:cubicBezTo>
                    <a:pt x="138176" y="3516503"/>
                    <a:pt x="32512" y="3166364"/>
                    <a:pt x="32512" y="2959100"/>
                  </a:cubicBezTo>
                  <a:cubicBezTo>
                    <a:pt x="32512" y="2937637"/>
                    <a:pt x="0" y="2708910"/>
                    <a:pt x="0" y="2694686"/>
                  </a:cubicBezTo>
                  <a:lnTo>
                    <a:pt x="0" y="2187067"/>
                  </a:lnTo>
                  <a:cubicBezTo>
                    <a:pt x="16256" y="2051304"/>
                    <a:pt x="48768" y="1801114"/>
                    <a:pt x="48768" y="1779651"/>
                  </a:cubicBezTo>
                  <a:cubicBezTo>
                    <a:pt x="48768" y="1765300"/>
                    <a:pt x="89408" y="1579499"/>
                    <a:pt x="113792" y="1479423"/>
                  </a:cubicBezTo>
                  <a:cubicBezTo>
                    <a:pt x="243840" y="986409"/>
                    <a:pt x="455168" y="493141"/>
                    <a:pt x="804799" y="0"/>
                  </a:cubicBezTo>
                  <a:lnTo>
                    <a:pt x="4365244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3984" y="1"/>
            <a:ext cx="9340148" cy="5816254"/>
            <a:chOff x="0" y="0"/>
            <a:chExt cx="12453530" cy="77550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53493" cy="7755128"/>
            </a:xfrm>
            <a:custGeom>
              <a:avLst/>
              <a:gdLst/>
              <a:ahLst/>
              <a:cxnLst/>
              <a:rect l="l" t="t" r="r" b="b"/>
              <a:pathLst>
                <a:path w="12453493" h="7755128">
                  <a:moveTo>
                    <a:pt x="12453493" y="0"/>
                  </a:moveTo>
                  <a:cubicBezTo>
                    <a:pt x="12128374" y="200152"/>
                    <a:pt x="11794999" y="400304"/>
                    <a:pt x="11461751" y="578993"/>
                  </a:cubicBezTo>
                  <a:cubicBezTo>
                    <a:pt x="11177270" y="728980"/>
                    <a:pt x="10892790" y="864870"/>
                    <a:pt x="10608310" y="993521"/>
                  </a:cubicBezTo>
                  <a:cubicBezTo>
                    <a:pt x="9982327" y="1272286"/>
                    <a:pt x="9640951" y="1886966"/>
                    <a:pt x="9470263" y="2337308"/>
                  </a:cubicBezTo>
                  <a:cubicBezTo>
                    <a:pt x="9202039" y="3030601"/>
                    <a:pt x="8868664" y="3759708"/>
                    <a:pt x="8429752" y="4474464"/>
                  </a:cubicBezTo>
                  <a:cubicBezTo>
                    <a:pt x="8250936" y="4746117"/>
                    <a:pt x="8063992" y="5031994"/>
                    <a:pt x="7852537" y="5310759"/>
                  </a:cubicBezTo>
                  <a:cubicBezTo>
                    <a:pt x="7787513" y="5396484"/>
                    <a:pt x="7706233" y="5489448"/>
                    <a:pt x="7633081" y="5589524"/>
                  </a:cubicBezTo>
                  <a:cubicBezTo>
                    <a:pt x="6998970" y="6418580"/>
                    <a:pt x="5958459" y="7047611"/>
                    <a:pt x="5105019" y="7362063"/>
                  </a:cubicBezTo>
                  <a:cubicBezTo>
                    <a:pt x="4454652" y="7597902"/>
                    <a:pt x="3771900" y="7697978"/>
                    <a:pt x="3113405" y="7748016"/>
                  </a:cubicBezTo>
                  <a:lnTo>
                    <a:pt x="1812798" y="7755128"/>
                  </a:lnTo>
                  <a:cubicBezTo>
                    <a:pt x="1219327" y="7712075"/>
                    <a:pt x="585343" y="7476236"/>
                    <a:pt x="0" y="7161784"/>
                  </a:cubicBezTo>
                  <a:lnTo>
                    <a:pt x="0" y="0"/>
                  </a:lnTo>
                  <a:lnTo>
                    <a:pt x="12453493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3984" y="6861577"/>
            <a:ext cx="15686820" cy="3425424"/>
            <a:chOff x="0" y="0"/>
            <a:chExt cx="20915760" cy="45672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915757" cy="4567301"/>
            </a:xfrm>
            <a:custGeom>
              <a:avLst/>
              <a:gdLst/>
              <a:ahLst/>
              <a:cxnLst/>
              <a:rect l="l" t="t" r="r" b="b"/>
              <a:pathLst>
                <a:path w="20915757" h="4567301">
                  <a:moveTo>
                    <a:pt x="1796542" y="0"/>
                  </a:moveTo>
                  <a:lnTo>
                    <a:pt x="2479421" y="64389"/>
                  </a:lnTo>
                  <a:cubicBezTo>
                    <a:pt x="4097020" y="321691"/>
                    <a:pt x="5739003" y="993521"/>
                    <a:pt x="7348601" y="1615313"/>
                  </a:cubicBezTo>
                  <a:cubicBezTo>
                    <a:pt x="8169656" y="1929765"/>
                    <a:pt x="9031351" y="2280031"/>
                    <a:pt x="9868535" y="2537333"/>
                  </a:cubicBezTo>
                  <a:cubicBezTo>
                    <a:pt x="10177399" y="2637409"/>
                    <a:pt x="10575798" y="2751709"/>
                    <a:pt x="10844022" y="2816098"/>
                  </a:cubicBezTo>
                  <a:cubicBezTo>
                    <a:pt x="11144758" y="2894711"/>
                    <a:pt x="11827637" y="3044825"/>
                    <a:pt x="12201525" y="3044825"/>
                  </a:cubicBezTo>
                  <a:lnTo>
                    <a:pt x="14388212" y="3144901"/>
                  </a:lnTo>
                  <a:lnTo>
                    <a:pt x="15087346" y="3187827"/>
                  </a:lnTo>
                  <a:lnTo>
                    <a:pt x="16127857" y="3280791"/>
                  </a:lnTo>
                  <a:cubicBezTo>
                    <a:pt x="17802479" y="3459480"/>
                    <a:pt x="19720813" y="3838321"/>
                    <a:pt x="20915757" y="4567301"/>
                  </a:cubicBezTo>
                  <a:lnTo>
                    <a:pt x="0" y="4567301"/>
                  </a:lnTo>
                  <a:lnTo>
                    <a:pt x="0" y="371729"/>
                  </a:lnTo>
                  <a:cubicBezTo>
                    <a:pt x="121920" y="278765"/>
                    <a:pt x="292608" y="221615"/>
                    <a:pt x="422656" y="171577"/>
                  </a:cubicBezTo>
                  <a:cubicBezTo>
                    <a:pt x="569087" y="114300"/>
                    <a:pt x="1032383" y="14351"/>
                    <a:pt x="1243711" y="14351"/>
                  </a:cubicBezTo>
                  <a:cubicBezTo>
                    <a:pt x="1268095" y="14351"/>
                    <a:pt x="1341247" y="7239"/>
                    <a:pt x="1390015" y="0"/>
                  </a:cubicBezTo>
                  <a:lnTo>
                    <a:pt x="179641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-1447800" y="-1295400"/>
            <a:ext cx="12496800" cy="6221922"/>
            <a:chOff x="0" y="0"/>
            <a:chExt cx="16662400" cy="8295896"/>
          </a:xfrm>
        </p:grpSpPr>
        <p:sp>
          <p:nvSpPr>
            <p:cNvPr id="28" name="Freeform 28"/>
            <p:cNvSpPr/>
            <p:nvPr/>
          </p:nvSpPr>
          <p:spPr>
            <a:xfrm>
              <a:off x="20066" y="17018"/>
              <a:ext cx="16640937" cy="8493252"/>
            </a:xfrm>
            <a:custGeom>
              <a:avLst/>
              <a:gdLst/>
              <a:ahLst/>
              <a:cxnLst/>
              <a:rect l="l" t="t" r="r" b="b"/>
              <a:pathLst>
                <a:path w="16640937" h="8493252">
                  <a:moveTo>
                    <a:pt x="10668" y="7857490"/>
                  </a:moveTo>
                  <a:cubicBezTo>
                    <a:pt x="1383919" y="8149971"/>
                    <a:pt x="2748280" y="8439784"/>
                    <a:pt x="4010406" y="8010652"/>
                  </a:cubicBezTo>
                  <a:lnTo>
                    <a:pt x="4018534" y="8034782"/>
                  </a:lnTo>
                  <a:lnTo>
                    <a:pt x="4010406" y="8010779"/>
                  </a:lnTo>
                  <a:cubicBezTo>
                    <a:pt x="4668520" y="7787005"/>
                    <a:pt x="5250180" y="7228332"/>
                    <a:pt x="5852922" y="6648704"/>
                  </a:cubicBezTo>
                  <a:cubicBezTo>
                    <a:pt x="6400165" y="6122416"/>
                    <a:pt x="6964299" y="5579618"/>
                    <a:pt x="7614412" y="5268722"/>
                  </a:cubicBezTo>
                  <a:lnTo>
                    <a:pt x="7625334" y="5291582"/>
                  </a:lnTo>
                  <a:lnTo>
                    <a:pt x="7614412" y="5268722"/>
                  </a:lnTo>
                  <a:cubicBezTo>
                    <a:pt x="8630031" y="4783074"/>
                    <a:pt x="9988169" y="4532630"/>
                    <a:pt x="11107293" y="4326128"/>
                  </a:cubicBezTo>
                  <a:cubicBezTo>
                    <a:pt x="11486642" y="4256151"/>
                    <a:pt x="11838559" y="4191127"/>
                    <a:pt x="12141073" y="4123817"/>
                  </a:cubicBezTo>
                  <a:lnTo>
                    <a:pt x="12146534" y="4148582"/>
                  </a:lnTo>
                  <a:lnTo>
                    <a:pt x="12141073" y="4123817"/>
                  </a:lnTo>
                  <a:cubicBezTo>
                    <a:pt x="12626213" y="4015867"/>
                    <a:pt x="13039597" y="4016883"/>
                    <a:pt x="13404849" y="4017772"/>
                  </a:cubicBezTo>
                  <a:cubicBezTo>
                    <a:pt x="13697712" y="4018534"/>
                    <a:pt x="13957681" y="4019042"/>
                    <a:pt x="14201267" y="3964813"/>
                  </a:cubicBezTo>
                  <a:cubicBezTo>
                    <a:pt x="14409039" y="3918585"/>
                    <a:pt x="14604747" y="3832479"/>
                    <a:pt x="14797405" y="3671951"/>
                  </a:cubicBezTo>
                  <a:lnTo>
                    <a:pt x="14813534" y="3691382"/>
                  </a:lnTo>
                  <a:lnTo>
                    <a:pt x="14797278" y="3671824"/>
                  </a:lnTo>
                  <a:cubicBezTo>
                    <a:pt x="15501621" y="3084830"/>
                    <a:pt x="16388334" y="588264"/>
                    <a:pt x="16389858" y="584073"/>
                  </a:cubicBezTo>
                  <a:cubicBezTo>
                    <a:pt x="16393414" y="573913"/>
                    <a:pt x="16403066" y="567182"/>
                    <a:pt x="16413734" y="567182"/>
                  </a:cubicBezTo>
                  <a:lnTo>
                    <a:pt x="16413734" y="592582"/>
                  </a:lnTo>
                  <a:lnTo>
                    <a:pt x="16413734" y="567182"/>
                  </a:lnTo>
                  <a:lnTo>
                    <a:pt x="16413734" y="592582"/>
                  </a:lnTo>
                  <a:lnTo>
                    <a:pt x="16389731" y="584200"/>
                  </a:lnTo>
                  <a:lnTo>
                    <a:pt x="16592931" y="0"/>
                  </a:lnTo>
                  <a:lnTo>
                    <a:pt x="16640937" y="16637"/>
                  </a:lnTo>
                  <a:lnTo>
                    <a:pt x="16437737" y="600837"/>
                  </a:lnTo>
                  <a:cubicBezTo>
                    <a:pt x="16434181" y="610997"/>
                    <a:pt x="16424529" y="617855"/>
                    <a:pt x="16413734" y="617855"/>
                  </a:cubicBezTo>
                  <a:lnTo>
                    <a:pt x="16413734" y="592582"/>
                  </a:lnTo>
                  <a:lnTo>
                    <a:pt x="16437610" y="601091"/>
                  </a:lnTo>
                  <a:cubicBezTo>
                    <a:pt x="16439134" y="596900"/>
                    <a:pt x="15547722" y="3112516"/>
                    <a:pt x="14829790" y="3710940"/>
                  </a:cubicBezTo>
                  <a:cubicBezTo>
                    <a:pt x="14630399" y="3877056"/>
                    <a:pt x="14427074" y="3966591"/>
                    <a:pt x="14212189" y="4014343"/>
                  </a:cubicBezTo>
                  <a:cubicBezTo>
                    <a:pt x="13961998" y="4069969"/>
                    <a:pt x="13696188" y="4069207"/>
                    <a:pt x="13404597" y="4068572"/>
                  </a:cubicBezTo>
                  <a:cubicBezTo>
                    <a:pt x="13039345" y="4067683"/>
                    <a:pt x="12631166" y="4066794"/>
                    <a:pt x="12151995" y="4173347"/>
                  </a:cubicBezTo>
                  <a:cubicBezTo>
                    <a:pt x="11848338" y="4240911"/>
                    <a:pt x="11495532" y="4306062"/>
                    <a:pt x="11116310" y="4376039"/>
                  </a:cubicBezTo>
                  <a:cubicBezTo>
                    <a:pt x="9995408" y="4582922"/>
                    <a:pt x="8644509" y="4832350"/>
                    <a:pt x="7636129" y="5314442"/>
                  </a:cubicBezTo>
                  <a:cubicBezTo>
                    <a:pt x="6994779" y="5621147"/>
                    <a:pt x="6436614" y="6157468"/>
                    <a:pt x="5887974" y="6685153"/>
                  </a:cubicBezTo>
                  <a:cubicBezTo>
                    <a:pt x="5287645" y="7262495"/>
                    <a:pt x="4697603" y="7830566"/>
                    <a:pt x="4026535" y="8058785"/>
                  </a:cubicBezTo>
                  <a:cubicBezTo>
                    <a:pt x="2748915" y="8493252"/>
                    <a:pt x="1370076" y="8198993"/>
                    <a:pt x="0" y="79072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458200" y="2247900"/>
            <a:ext cx="10839450" cy="8934450"/>
            <a:chOff x="0" y="0"/>
            <a:chExt cx="14452600" cy="11912600"/>
          </a:xfrm>
        </p:grpSpPr>
        <p:sp>
          <p:nvSpPr>
            <p:cNvPr id="30" name="Freeform 30"/>
            <p:cNvSpPr/>
            <p:nvPr/>
          </p:nvSpPr>
          <p:spPr>
            <a:xfrm>
              <a:off x="5715" y="1143"/>
              <a:ext cx="14428852" cy="11902059"/>
            </a:xfrm>
            <a:custGeom>
              <a:avLst/>
              <a:gdLst/>
              <a:ahLst/>
              <a:cxnLst/>
              <a:rect l="l" t="t" r="r" b="b"/>
              <a:pathLst>
                <a:path w="14428852" h="11902059">
                  <a:moveTo>
                    <a:pt x="0" y="11870055"/>
                  </a:moveTo>
                  <a:cubicBezTo>
                    <a:pt x="1194816" y="10400157"/>
                    <a:pt x="2394204" y="8924290"/>
                    <a:pt x="3817874" y="8180578"/>
                  </a:cubicBezTo>
                  <a:lnTo>
                    <a:pt x="3829685" y="8203057"/>
                  </a:lnTo>
                  <a:lnTo>
                    <a:pt x="3817874" y="8180578"/>
                  </a:lnTo>
                  <a:cubicBezTo>
                    <a:pt x="4485894" y="7831582"/>
                    <a:pt x="5324221" y="7860538"/>
                    <a:pt x="6130671" y="7887716"/>
                  </a:cubicBezTo>
                  <a:cubicBezTo>
                    <a:pt x="6898132" y="7913624"/>
                    <a:pt x="7635367" y="7937754"/>
                    <a:pt x="8189087" y="7648448"/>
                  </a:cubicBezTo>
                  <a:cubicBezTo>
                    <a:pt x="8305165" y="7587869"/>
                    <a:pt x="8413115" y="7513447"/>
                    <a:pt x="8511413" y="7422388"/>
                  </a:cubicBezTo>
                  <a:lnTo>
                    <a:pt x="8528685" y="7441057"/>
                  </a:lnTo>
                  <a:lnTo>
                    <a:pt x="8511413" y="7422388"/>
                  </a:lnTo>
                  <a:cubicBezTo>
                    <a:pt x="9066276" y="6908800"/>
                    <a:pt x="9257919" y="5856224"/>
                    <a:pt x="9452864" y="4778248"/>
                  </a:cubicBezTo>
                  <a:cubicBezTo>
                    <a:pt x="9630918" y="3794125"/>
                    <a:pt x="9811639" y="2790825"/>
                    <a:pt x="10286746" y="2192782"/>
                  </a:cubicBezTo>
                  <a:lnTo>
                    <a:pt x="10306685" y="2208657"/>
                  </a:lnTo>
                  <a:lnTo>
                    <a:pt x="10286746" y="2192909"/>
                  </a:lnTo>
                  <a:cubicBezTo>
                    <a:pt x="11274806" y="949452"/>
                    <a:pt x="12849606" y="473583"/>
                    <a:pt x="14414120" y="0"/>
                  </a:cubicBezTo>
                  <a:lnTo>
                    <a:pt x="14428852" y="48641"/>
                  </a:lnTo>
                  <a:cubicBezTo>
                    <a:pt x="12860655" y="523240"/>
                    <a:pt x="11302873" y="995680"/>
                    <a:pt x="10326624" y="2224405"/>
                  </a:cubicBezTo>
                  <a:cubicBezTo>
                    <a:pt x="9861296" y="2810129"/>
                    <a:pt x="9681845" y="3798062"/>
                    <a:pt x="9502902" y="4787265"/>
                  </a:cubicBezTo>
                  <a:cubicBezTo>
                    <a:pt x="9309354" y="5857494"/>
                    <a:pt x="9116314" y="6931787"/>
                    <a:pt x="8545957" y="7459599"/>
                  </a:cubicBezTo>
                  <a:cubicBezTo>
                    <a:pt x="8444103" y="7553960"/>
                    <a:pt x="8332343" y="7630795"/>
                    <a:pt x="8212582" y="7693406"/>
                  </a:cubicBezTo>
                  <a:cubicBezTo>
                    <a:pt x="7644511" y="7990205"/>
                    <a:pt x="6892036" y="7964043"/>
                    <a:pt x="6128893" y="7938389"/>
                  </a:cubicBezTo>
                  <a:cubicBezTo>
                    <a:pt x="5318760" y="7911084"/>
                    <a:pt x="4495165" y="7883906"/>
                    <a:pt x="3841369" y="8225536"/>
                  </a:cubicBezTo>
                  <a:cubicBezTo>
                    <a:pt x="2428875" y="8963533"/>
                    <a:pt x="1236345" y="10429748"/>
                    <a:pt x="39370" y="119020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 rot="-9752694">
            <a:off x="9353792" y="4411779"/>
            <a:ext cx="1419089" cy="1162250"/>
            <a:chOff x="0" y="0"/>
            <a:chExt cx="1892119" cy="1549667"/>
          </a:xfrm>
        </p:grpSpPr>
        <p:sp>
          <p:nvSpPr>
            <p:cNvPr id="32" name="Freeform 32"/>
            <p:cNvSpPr/>
            <p:nvPr/>
          </p:nvSpPr>
          <p:spPr>
            <a:xfrm>
              <a:off x="-29210" y="-40132"/>
              <a:ext cx="1929765" cy="1625219"/>
            </a:xfrm>
            <a:custGeom>
              <a:avLst/>
              <a:gdLst/>
              <a:ahLst/>
              <a:cxnLst/>
              <a:rect l="l" t="t" r="r" b="b"/>
              <a:pathLst>
                <a:path w="1929765" h="1625219">
                  <a:moveTo>
                    <a:pt x="32766" y="988822"/>
                  </a:moveTo>
                  <a:cubicBezTo>
                    <a:pt x="0" y="768477"/>
                    <a:pt x="202184" y="366522"/>
                    <a:pt x="421132" y="213106"/>
                  </a:cubicBezTo>
                  <a:cubicBezTo>
                    <a:pt x="640080" y="59690"/>
                    <a:pt x="1096010" y="0"/>
                    <a:pt x="1345946" y="67945"/>
                  </a:cubicBezTo>
                  <a:cubicBezTo>
                    <a:pt x="1595882" y="135890"/>
                    <a:pt x="1929765" y="498602"/>
                    <a:pt x="1921129" y="621284"/>
                  </a:cubicBezTo>
                  <a:cubicBezTo>
                    <a:pt x="1912493" y="743966"/>
                    <a:pt x="1397635" y="664718"/>
                    <a:pt x="1294130" y="803783"/>
                  </a:cubicBezTo>
                  <a:cubicBezTo>
                    <a:pt x="1190625" y="942848"/>
                    <a:pt x="1502029" y="1155573"/>
                    <a:pt x="1300226" y="1455547"/>
                  </a:cubicBezTo>
                  <a:cubicBezTo>
                    <a:pt x="1168273" y="1625219"/>
                    <a:pt x="828548" y="1612773"/>
                    <a:pt x="617220" y="1535049"/>
                  </a:cubicBezTo>
                  <a:cubicBezTo>
                    <a:pt x="405892" y="1457325"/>
                    <a:pt x="65405" y="1209167"/>
                    <a:pt x="32766" y="988822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441633" y="2999066"/>
            <a:ext cx="3072584" cy="2817191"/>
            <a:chOff x="0" y="0"/>
            <a:chExt cx="4096779" cy="3756254"/>
          </a:xfrm>
        </p:grpSpPr>
        <p:sp>
          <p:nvSpPr>
            <p:cNvPr id="34" name="Freeform 34"/>
            <p:cNvSpPr/>
            <p:nvPr/>
          </p:nvSpPr>
          <p:spPr>
            <a:xfrm>
              <a:off x="-63246" y="-97409"/>
              <a:ext cx="4178427" cy="3939540"/>
            </a:xfrm>
            <a:custGeom>
              <a:avLst/>
              <a:gdLst/>
              <a:ahLst/>
              <a:cxnLst/>
              <a:rect l="l" t="t" r="r" b="b"/>
              <a:pathLst>
                <a:path w="4178427" h="3939540">
                  <a:moveTo>
                    <a:pt x="70866" y="2396871"/>
                  </a:moveTo>
                  <a:cubicBezTo>
                    <a:pt x="0" y="1862836"/>
                    <a:pt x="437642" y="888619"/>
                    <a:pt x="911606" y="516636"/>
                  </a:cubicBezTo>
                  <a:cubicBezTo>
                    <a:pt x="1385570" y="144653"/>
                    <a:pt x="2372868" y="0"/>
                    <a:pt x="2914269" y="164973"/>
                  </a:cubicBezTo>
                  <a:cubicBezTo>
                    <a:pt x="3455670" y="329946"/>
                    <a:pt x="4178427" y="1208913"/>
                    <a:pt x="4159631" y="1506220"/>
                  </a:cubicBezTo>
                  <a:cubicBezTo>
                    <a:pt x="4140835" y="1803527"/>
                    <a:pt x="3026029" y="1611503"/>
                    <a:pt x="2802001" y="1948434"/>
                  </a:cubicBezTo>
                  <a:cubicBezTo>
                    <a:pt x="2577973" y="2285365"/>
                    <a:pt x="3252216" y="2801112"/>
                    <a:pt x="2815336" y="3528187"/>
                  </a:cubicBezTo>
                  <a:cubicBezTo>
                    <a:pt x="2529586" y="3939540"/>
                    <a:pt x="1794002" y="3909314"/>
                    <a:pt x="1336548" y="3720846"/>
                  </a:cubicBezTo>
                  <a:cubicBezTo>
                    <a:pt x="879094" y="3532378"/>
                    <a:pt x="141605" y="2930906"/>
                    <a:pt x="70866" y="23968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57638" y="6715125"/>
            <a:ext cx="4120041" cy="4120041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732354" y="6111246"/>
            <a:ext cx="6823293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321174" y="6867009"/>
            <a:ext cx="5645652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935423" y="3357735"/>
            <a:ext cx="2070622" cy="213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3200">
                <a:solidFill>
                  <a:srgbClr val="7EC3C6"/>
                </a:solidFill>
                <a:latin typeface="Arimo" panose="020B0604020202020204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115966" y="3166791"/>
            <a:ext cx="606951" cy="476754"/>
            <a:chOff x="0" y="0"/>
            <a:chExt cx="809268" cy="6356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9371" cy="635635"/>
            </a:xfrm>
            <a:custGeom>
              <a:avLst/>
              <a:gdLst/>
              <a:ahLst/>
              <a:cxnLst/>
              <a:rect l="l" t="t" r="r" b="b"/>
              <a:pathLst>
                <a:path w="809371" h="635635">
                  <a:moveTo>
                    <a:pt x="413131" y="206629"/>
                  </a:moveTo>
                  <a:lnTo>
                    <a:pt x="297942" y="322072"/>
                  </a:lnTo>
                  <a:cubicBezTo>
                    <a:pt x="309626" y="328422"/>
                    <a:pt x="320167" y="335788"/>
                    <a:pt x="329692" y="345440"/>
                  </a:cubicBezTo>
                  <a:lnTo>
                    <a:pt x="413131" y="262763"/>
                  </a:lnTo>
                  <a:lnTo>
                    <a:pt x="502920" y="352806"/>
                  </a:lnTo>
                  <a:lnTo>
                    <a:pt x="629666" y="225679"/>
                  </a:lnTo>
                  <a:lnTo>
                    <a:pt x="648716" y="274447"/>
                  </a:lnTo>
                  <a:lnTo>
                    <a:pt x="688848" y="136779"/>
                  </a:lnTo>
                  <a:lnTo>
                    <a:pt x="551561" y="177038"/>
                  </a:lnTo>
                  <a:lnTo>
                    <a:pt x="602234" y="197231"/>
                  </a:lnTo>
                  <a:lnTo>
                    <a:pt x="502920" y="296799"/>
                  </a:lnTo>
                  <a:lnTo>
                    <a:pt x="413131" y="206756"/>
                  </a:lnTo>
                  <a:close/>
                  <a:moveTo>
                    <a:pt x="809371" y="84836"/>
                  </a:moveTo>
                  <a:lnTo>
                    <a:pt x="809371" y="34036"/>
                  </a:lnTo>
                  <a:lnTo>
                    <a:pt x="491236" y="34036"/>
                  </a:lnTo>
                  <a:lnTo>
                    <a:pt x="491236" y="0"/>
                  </a:lnTo>
                  <a:lnTo>
                    <a:pt x="461645" y="0"/>
                  </a:lnTo>
                  <a:lnTo>
                    <a:pt x="461645" y="33909"/>
                  </a:lnTo>
                  <a:lnTo>
                    <a:pt x="162687" y="33909"/>
                  </a:lnTo>
                  <a:lnTo>
                    <a:pt x="162687" y="84709"/>
                  </a:lnTo>
                  <a:lnTo>
                    <a:pt x="184912" y="84709"/>
                  </a:lnTo>
                  <a:lnTo>
                    <a:pt x="184912" y="129159"/>
                  </a:lnTo>
                  <a:cubicBezTo>
                    <a:pt x="200787" y="131318"/>
                    <a:pt x="214503" y="135509"/>
                    <a:pt x="228219" y="142875"/>
                  </a:cubicBezTo>
                  <a:lnTo>
                    <a:pt x="228219" y="84709"/>
                  </a:lnTo>
                  <a:lnTo>
                    <a:pt x="745871" y="84709"/>
                  </a:lnTo>
                  <a:lnTo>
                    <a:pt x="745871" y="417449"/>
                  </a:lnTo>
                  <a:lnTo>
                    <a:pt x="375031" y="417449"/>
                  </a:lnTo>
                  <a:cubicBezTo>
                    <a:pt x="376047" y="422783"/>
                    <a:pt x="378206" y="427990"/>
                    <a:pt x="379222" y="434340"/>
                  </a:cubicBezTo>
                  <a:lnTo>
                    <a:pt x="745871" y="434340"/>
                  </a:lnTo>
                  <a:lnTo>
                    <a:pt x="745871" y="452374"/>
                  </a:lnTo>
                  <a:lnTo>
                    <a:pt x="381381" y="452374"/>
                  </a:lnTo>
                  <a:cubicBezTo>
                    <a:pt x="381381" y="455549"/>
                    <a:pt x="382397" y="459740"/>
                    <a:pt x="382397" y="464058"/>
                  </a:cubicBezTo>
                  <a:lnTo>
                    <a:pt x="382397" y="506476"/>
                  </a:lnTo>
                  <a:lnTo>
                    <a:pt x="461645" y="506476"/>
                  </a:lnTo>
                  <a:lnTo>
                    <a:pt x="461645" y="630428"/>
                  </a:lnTo>
                  <a:lnTo>
                    <a:pt x="491236" y="630428"/>
                  </a:lnTo>
                  <a:lnTo>
                    <a:pt x="491236" y="506476"/>
                  </a:lnTo>
                  <a:lnTo>
                    <a:pt x="591566" y="506476"/>
                  </a:lnTo>
                  <a:lnTo>
                    <a:pt x="637032" y="627253"/>
                  </a:lnTo>
                  <a:lnTo>
                    <a:pt x="666623" y="619887"/>
                  </a:lnTo>
                  <a:lnTo>
                    <a:pt x="624332" y="506476"/>
                  </a:lnTo>
                  <a:lnTo>
                    <a:pt x="809244" y="506476"/>
                  </a:lnTo>
                  <a:lnTo>
                    <a:pt x="809244" y="452374"/>
                  </a:lnTo>
                  <a:lnTo>
                    <a:pt x="789178" y="452374"/>
                  </a:lnTo>
                  <a:lnTo>
                    <a:pt x="789178" y="84709"/>
                  </a:lnTo>
                  <a:lnTo>
                    <a:pt x="809244" y="84709"/>
                  </a:lnTo>
                  <a:close/>
                  <a:moveTo>
                    <a:pt x="170053" y="328422"/>
                  </a:moveTo>
                  <a:cubicBezTo>
                    <a:pt x="213360" y="328422"/>
                    <a:pt x="248285" y="293497"/>
                    <a:pt x="248285" y="250063"/>
                  </a:cubicBezTo>
                  <a:cubicBezTo>
                    <a:pt x="248285" y="205613"/>
                    <a:pt x="213360" y="170561"/>
                    <a:pt x="170053" y="170561"/>
                  </a:cubicBezTo>
                  <a:cubicBezTo>
                    <a:pt x="125730" y="170561"/>
                    <a:pt x="90805" y="205486"/>
                    <a:pt x="90805" y="250063"/>
                  </a:cubicBezTo>
                  <a:cubicBezTo>
                    <a:pt x="90805" y="293497"/>
                    <a:pt x="125730" y="328422"/>
                    <a:pt x="170053" y="328422"/>
                  </a:cubicBezTo>
                  <a:close/>
                  <a:moveTo>
                    <a:pt x="219710" y="344297"/>
                  </a:moveTo>
                  <a:lnTo>
                    <a:pt x="191262" y="344297"/>
                  </a:lnTo>
                  <a:lnTo>
                    <a:pt x="195453" y="347472"/>
                  </a:lnTo>
                  <a:cubicBezTo>
                    <a:pt x="198628" y="350647"/>
                    <a:pt x="200787" y="355981"/>
                    <a:pt x="198628" y="359156"/>
                  </a:cubicBezTo>
                  <a:lnTo>
                    <a:pt x="188087" y="386715"/>
                  </a:lnTo>
                  <a:lnTo>
                    <a:pt x="207137" y="540385"/>
                  </a:lnTo>
                  <a:lnTo>
                    <a:pt x="172212" y="572135"/>
                  </a:lnTo>
                  <a:lnTo>
                    <a:pt x="136271" y="540385"/>
                  </a:lnTo>
                  <a:lnTo>
                    <a:pt x="155321" y="386715"/>
                  </a:lnTo>
                  <a:lnTo>
                    <a:pt x="144780" y="359156"/>
                  </a:lnTo>
                  <a:cubicBezTo>
                    <a:pt x="142621" y="355981"/>
                    <a:pt x="144780" y="350647"/>
                    <a:pt x="147955" y="347472"/>
                  </a:cubicBezTo>
                  <a:lnTo>
                    <a:pt x="153289" y="344297"/>
                  </a:lnTo>
                  <a:lnTo>
                    <a:pt x="118364" y="344297"/>
                  </a:lnTo>
                  <a:cubicBezTo>
                    <a:pt x="52832" y="344297"/>
                    <a:pt x="0" y="398399"/>
                    <a:pt x="0" y="464058"/>
                  </a:cubicBezTo>
                  <a:lnTo>
                    <a:pt x="0" y="635635"/>
                  </a:lnTo>
                  <a:lnTo>
                    <a:pt x="69723" y="635635"/>
                  </a:lnTo>
                  <a:lnTo>
                    <a:pt x="69723" y="457708"/>
                  </a:lnTo>
                  <a:lnTo>
                    <a:pt x="93980" y="457708"/>
                  </a:lnTo>
                  <a:lnTo>
                    <a:pt x="93980" y="635635"/>
                  </a:lnTo>
                  <a:lnTo>
                    <a:pt x="242951" y="635635"/>
                  </a:lnTo>
                  <a:lnTo>
                    <a:pt x="242951" y="457708"/>
                  </a:lnTo>
                  <a:lnTo>
                    <a:pt x="267208" y="457708"/>
                  </a:lnTo>
                  <a:lnTo>
                    <a:pt x="267208" y="635635"/>
                  </a:lnTo>
                  <a:lnTo>
                    <a:pt x="339090" y="635635"/>
                  </a:lnTo>
                  <a:lnTo>
                    <a:pt x="339090" y="464058"/>
                  </a:lnTo>
                  <a:cubicBezTo>
                    <a:pt x="339090" y="398399"/>
                    <a:pt x="286258" y="344297"/>
                    <a:pt x="219710" y="34429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5406" y="2066226"/>
            <a:ext cx="6329462" cy="632946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21475" y="2414968"/>
            <a:ext cx="1860388" cy="186038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46619" y="2383717"/>
            <a:ext cx="1815439" cy="181543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04681" y="2458822"/>
            <a:ext cx="1772679" cy="1772679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939421" y="583248"/>
            <a:ext cx="6409158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D0D0D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67368" y="4741944"/>
            <a:ext cx="2168603" cy="141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65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31316" y="4256306"/>
            <a:ext cx="1869347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16240" y="6518257"/>
            <a:ext cx="8028824" cy="1773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2100">
                <a:solidFill>
                  <a:srgbClr val="262626"/>
                </a:solidFill>
                <a:ea typeface="Arimo" panose="020B0604020202020204"/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55717" y="4741944"/>
            <a:ext cx="2168603" cy="141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65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19665" y="4256306"/>
            <a:ext cx="1869346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44066" y="4741944"/>
            <a:ext cx="2168603" cy="141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65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08014" y="4256306"/>
            <a:ext cx="1869346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6" y="8237079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-55245" y="5477958"/>
            <a:ext cx="3496486" cy="1699952"/>
            <a:chOff x="0" y="0"/>
            <a:chExt cx="4661982" cy="2266602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4636516" cy="2241296"/>
            </a:xfrm>
            <a:custGeom>
              <a:avLst/>
              <a:gdLst/>
              <a:ahLst/>
              <a:cxnLst/>
              <a:rect l="l" t="t" r="r" b="b"/>
              <a:pathLst>
                <a:path w="4636516" h="2241296">
                  <a:moveTo>
                    <a:pt x="2990977" y="0"/>
                  </a:moveTo>
                  <a:cubicBezTo>
                    <a:pt x="2466340" y="495808"/>
                    <a:pt x="2052955" y="1050417"/>
                    <a:pt x="1455547" y="1050417"/>
                  </a:cubicBezTo>
                  <a:lnTo>
                    <a:pt x="0" y="1050417"/>
                  </a:lnTo>
                  <a:lnTo>
                    <a:pt x="0" y="2241296"/>
                  </a:lnTo>
                  <a:lnTo>
                    <a:pt x="1455547" y="2241296"/>
                  </a:lnTo>
                  <a:cubicBezTo>
                    <a:pt x="3163189" y="2241296"/>
                    <a:pt x="3306318" y="427863"/>
                    <a:pt x="4636516" y="427863"/>
                  </a:cubicBezTo>
                  <a:cubicBezTo>
                    <a:pt x="4019042" y="380873"/>
                    <a:pt x="3551682" y="386461"/>
                    <a:pt x="2990977" y="0"/>
                  </a:cubicBezTo>
                  <a:close/>
                </a:path>
              </a:pathLst>
            </a:custGeom>
            <a:solidFill>
              <a:srgbClr val="FEFEFE">
                <a:alpha val="24706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-55245" y="2686047"/>
            <a:ext cx="3496486" cy="1699952"/>
            <a:chOff x="0" y="0"/>
            <a:chExt cx="4661982" cy="2266602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4636643" cy="2241296"/>
            </a:xfrm>
            <a:custGeom>
              <a:avLst/>
              <a:gdLst/>
              <a:ahLst/>
              <a:cxnLst/>
              <a:rect l="l" t="t" r="r" b="b"/>
              <a:pathLst>
                <a:path w="4636643" h="2241296">
                  <a:moveTo>
                    <a:pt x="2990977" y="2241169"/>
                  </a:moveTo>
                  <a:cubicBezTo>
                    <a:pt x="2466340" y="1745361"/>
                    <a:pt x="2052955" y="1190752"/>
                    <a:pt x="1455547" y="1190752"/>
                  </a:cubicBezTo>
                  <a:lnTo>
                    <a:pt x="0" y="1190752"/>
                  </a:lnTo>
                  <a:lnTo>
                    <a:pt x="0" y="0"/>
                  </a:lnTo>
                  <a:lnTo>
                    <a:pt x="1455547" y="0"/>
                  </a:lnTo>
                  <a:cubicBezTo>
                    <a:pt x="3163189" y="0"/>
                    <a:pt x="3306318" y="1813433"/>
                    <a:pt x="4636643" y="1813433"/>
                  </a:cubicBezTo>
                  <a:cubicBezTo>
                    <a:pt x="4019042" y="1860296"/>
                    <a:pt x="3551809" y="1854835"/>
                    <a:pt x="2991104" y="2241296"/>
                  </a:cubicBezTo>
                  <a:close/>
                </a:path>
              </a:pathLst>
            </a:custGeom>
            <a:solidFill>
              <a:srgbClr val="FEFEFE">
                <a:alpha val="6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994742" y="3239552"/>
            <a:ext cx="1876342" cy="1805274"/>
            <a:chOff x="0" y="0"/>
            <a:chExt cx="2501790" cy="2407032"/>
          </a:xfrm>
        </p:grpSpPr>
        <p:sp>
          <p:nvSpPr>
            <p:cNvPr id="22" name="Freeform 22"/>
            <p:cNvSpPr/>
            <p:nvPr/>
          </p:nvSpPr>
          <p:spPr>
            <a:xfrm>
              <a:off x="12700" y="12700"/>
              <a:ext cx="2476373" cy="2381631"/>
            </a:xfrm>
            <a:custGeom>
              <a:avLst/>
              <a:gdLst/>
              <a:ahLst/>
              <a:cxnLst/>
              <a:rect l="l" t="t" r="r" b="b"/>
              <a:pathLst>
                <a:path w="2476373" h="2381631">
                  <a:moveTo>
                    <a:pt x="2476373" y="2381631"/>
                  </a:moveTo>
                  <a:lnTo>
                    <a:pt x="2476373" y="0"/>
                  </a:lnTo>
                  <a:lnTo>
                    <a:pt x="0" y="0"/>
                  </a:lnTo>
                  <a:lnTo>
                    <a:pt x="0" y="2381631"/>
                  </a:lnTo>
                  <a:cubicBezTo>
                    <a:pt x="0" y="2381631"/>
                    <a:pt x="2476373" y="2381631"/>
                    <a:pt x="2476373" y="2381631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4786348" y="3016669"/>
            <a:ext cx="1001360" cy="2242329"/>
            <a:chOff x="0" y="0"/>
            <a:chExt cx="1335146" cy="2989772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1309751" cy="2964434"/>
            </a:xfrm>
            <a:custGeom>
              <a:avLst/>
              <a:gdLst/>
              <a:ahLst/>
              <a:cxnLst/>
              <a:rect l="l" t="t" r="r" b="b"/>
              <a:pathLst>
                <a:path w="1309751" h="2964434">
                  <a:moveTo>
                    <a:pt x="0" y="0"/>
                  </a:moveTo>
                  <a:lnTo>
                    <a:pt x="0" y="2964434"/>
                  </a:lnTo>
                  <a:lnTo>
                    <a:pt x="1309751" y="1482217"/>
                  </a:lnTo>
                  <a:cubicBezTo>
                    <a:pt x="1309751" y="14822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-55245" y="3110514"/>
            <a:ext cx="3074026" cy="1933551"/>
            <a:chOff x="0" y="0"/>
            <a:chExt cx="4098702" cy="2578068"/>
          </a:xfrm>
        </p:grpSpPr>
        <p:sp>
          <p:nvSpPr>
            <p:cNvPr id="26" name="Freeform 26"/>
            <p:cNvSpPr/>
            <p:nvPr/>
          </p:nvSpPr>
          <p:spPr>
            <a:xfrm>
              <a:off x="12700" y="12700"/>
              <a:ext cx="4073271" cy="2552700"/>
            </a:xfrm>
            <a:custGeom>
              <a:avLst/>
              <a:gdLst/>
              <a:ahLst/>
              <a:cxnLst/>
              <a:rect l="l" t="t" r="r" b="b"/>
              <a:pathLst>
                <a:path w="4073271" h="2552700">
                  <a:moveTo>
                    <a:pt x="4073271" y="1361948"/>
                  </a:moveTo>
                  <a:cubicBezTo>
                    <a:pt x="2451354" y="1361948"/>
                    <a:pt x="2707767" y="0"/>
                    <a:pt x="1140206" y="0"/>
                  </a:cubicBezTo>
                  <a:lnTo>
                    <a:pt x="0" y="0"/>
                  </a:lnTo>
                  <a:lnTo>
                    <a:pt x="0" y="1190752"/>
                  </a:lnTo>
                  <a:lnTo>
                    <a:pt x="1140206" y="1190752"/>
                  </a:lnTo>
                  <a:cubicBezTo>
                    <a:pt x="2707767" y="1190752"/>
                    <a:pt x="2451354" y="2552700"/>
                    <a:pt x="4073271" y="2552700"/>
                  </a:cubicBezTo>
                  <a:cubicBezTo>
                    <a:pt x="4073271" y="2552700"/>
                    <a:pt x="4073271" y="1361948"/>
                    <a:pt x="4073271" y="136194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58596" y="3603204"/>
            <a:ext cx="1556350" cy="1032487"/>
            <a:chOff x="0" y="0"/>
            <a:chExt cx="2075134" cy="1376650"/>
          </a:xfrm>
        </p:grpSpPr>
        <p:sp>
          <p:nvSpPr>
            <p:cNvPr id="28" name="Freeform 28"/>
            <p:cNvSpPr/>
            <p:nvPr/>
          </p:nvSpPr>
          <p:spPr>
            <a:xfrm>
              <a:off x="12700" y="12700"/>
              <a:ext cx="2049780" cy="1351280"/>
            </a:xfrm>
            <a:custGeom>
              <a:avLst/>
              <a:gdLst/>
              <a:ahLst/>
              <a:cxnLst/>
              <a:rect l="l" t="t" r="r" b="b"/>
              <a:pathLst>
                <a:path w="2049780" h="1351280">
                  <a:moveTo>
                    <a:pt x="805434" y="0"/>
                  </a:moveTo>
                  <a:cubicBezTo>
                    <a:pt x="773303" y="32004"/>
                    <a:pt x="741553" y="64008"/>
                    <a:pt x="710565" y="95631"/>
                  </a:cubicBezTo>
                  <a:cubicBezTo>
                    <a:pt x="497586" y="312420"/>
                    <a:pt x="302387" y="509778"/>
                    <a:pt x="0" y="622935"/>
                  </a:cubicBezTo>
                  <a:cubicBezTo>
                    <a:pt x="474853" y="780796"/>
                    <a:pt x="656082" y="1064006"/>
                    <a:pt x="965581" y="1351280"/>
                  </a:cubicBezTo>
                  <a:cubicBezTo>
                    <a:pt x="1131316" y="1174623"/>
                    <a:pt x="1509903" y="790448"/>
                    <a:pt x="2049780" y="689483"/>
                  </a:cubicBezTo>
                  <a:cubicBezTo>
                    <a:pt x="1409065" y="621665"/>
                    <a:pt x="1108329" y="307975"/>
                    <a:pt x="805434" y="0"/>
                  </a:cubicBezTo>
                  <a:close/>
                </a:path>
              </a:pathLst>
            </a:custGeom>
            <a:solidFill>
              <a:srgbClr val="18527B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-55245" y="3239552"/>
            <a:ext cx="3074026" cy="1933551"/>
            <a:chOff x="0" y="0"/>
            <a:chExt cx="4098702" cy="2578068"/>
          </a:xfrm>
        </p:grpSpPr>
        <p:sp>
          <p:nvSpPr>
            <p:cNvPr id="30" name="Freeform 30"/>
            <p:cNvSpPr/>
            <p:nvPr/>
          </p:nvSpPr>
          <p:spPr>
            <a:xfrm>
              <a:off x="12700" y="12700"/>
              <a:ext cx="4073271" cy="2552700"/>
            </a:xfrm>
            <a:custGeom>
              <a:avLst/>
              <a:gdLst/>
              <a:ahLst/>
              <a:cxnLst/>
              <a:rect l="l" t="t" r="r" b="b"/>
              <a:pathLst>
                <a:path w="4073271" h="2552700">
                  <a:moveTo>
                    <a:pt x="4073271" y="1190752"/>
                  </a:moveTo>
                  <a:cubicBezTo>
                    <a:pt x="2451354" y="1190752"/>
                    <a:pt x="2707767" y="2552700"/>
                    <a:pt x="1140206" y="2552700"/>
                  </a:cubicBezTo>
                  <a:lnTo>
                    <a:pt x="0" y="2552700"/>
                  </a:lnTo>
                  <a:lnTo>
                    <a:pt x="0" y="1361948"/>
                  </a:lnTo>
                  <a:lnTo>
                    <a:pt x="1140206" y="1361948"/>
                  </a:lnTo>
                  <a:cubicBezTo>
                    <a:pt x="2707767" y="1361948"/>
                    <a:pt x="2451354" y="0"/>
                    <a:pt x="4073271" y="0"/>
                  </a:cubicBezTo>
                  <a:cubicBezTo>
                    <a:pt x="4073271" y="0"/>
                    <a:pt x="4073271" y="1190752"/>
                    <a:pt x="4073271" y="1190752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6575481" y="3134931"/>
            <a:ext cx="1956759" cy="1956759"/>
            <a:chOff x="0" y="0"/>
            <a:chExt cx="2609012" cy="260901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609088" cy="2609088"/>
            </a:xfrm>
            <a:custGeom>
              <a:avLst/>
              <a:gdLst/>
              <a:ahLst/>
              <a:cxnLst/>
              <a:rect l="l" t="t" r="r" b="b"/>
              <a:pathLst>
                <a:path w="2609088" h="2609088">
                  <a:moveTo>
                    <a:pt x="0" y="1304544"/>
                  </a:moveTo>
                  <a:cubicBezTo>
                    <a:pt x="0" y="584073"/>
                    <a:pt x="584073" y="0"/>
                    <a:pt x="1304544" y="0"/>
                  </a:cubicBezTo>
                  <a:lnTo>
                    <a:pt x="1304544" y="76200"/>
                  </a:lnTo>
                  <a:lnTo>
                    <a:pt x="1304544" y="0"/>
                  </a:lnTo>
                  <a:cubicBezTo>
                    <a:pt x="2025015" y="0"/>
                    <a:pt x="2609088" y="584073"/>
                    <a:pt x="2609088" y="1304544"/>
                  </a:cubicBezTo>
                  <a:lnTo>
                    <a:pt x="2532888" y="1304544"/>
                  </a:lnTo>
                  <a:lnTo>
                    <a:pt x="2609088" y="1304544"/>
                  </a:lnTo>
                  <a:cubicBezTo>
                    <a:pt x="2609088" y="2025015"/>
                    <a:pt x="2025015" y="2609088"/>
                    <a:pt x="1304544" y="2609088"/>
                  </a:cubicBezTo>
                  <a:lnTo>
                    <a:pt x="1304544" y="2532888"/>
                  </a:lnTo>
                  <a:lnTo>
                    <a:pt x="1304544" y="2609088"/>
                  </a:lnTo>
                  <a:cubicBezTo>
                    <a:pt x="584073" y="2608961"/>
                    <a:pt x="0" y="2025015"/>
                    <a:pt x="0" y="1304544"/>
                  </a:cubicBezTo>
                  <a:lnTo>
                    <a:pt x="76200" y="1304544"/>
                  </a:lnTo>
                  <a:lnTo>
                    <a:pt x="152400" y="1304544"/>
                  </a:lnTo>
                  <a:lnTo>
                    <a:pt x="76200" y="1304544"/>
                  </a:lnTo>
                  <a:lnTo>
                    <a:pt x="0" y="1304544"/>
                  </a:lnTo>
                  <a:moveTo>
                    <a:pt x="152400" y="1304544"/>
                  </a:moveTo>
                  <a:cubicBezTo>
                    <a:pt x="152400" y="1346581"/>
                    <a:pt x="118237" y="1380744"/>
                    <a:pt x="76200" y="1380744"/>
                  </a:cubicBezTo>
                  <a:cubicBezTo>
                    <a:pt x="34163" y="1380744"/>
                    <a:pt x="0" y="1346581"/>
                    <a:pt x="0" y="1304544"/>
                  </a:cubicBezTo>
                  <a:cubicBezTo>
                    <a:pt x="0" y="1262507"/>
                    <a:pt x="34163" y="1228344"/>
                    <a:pt x="76200" y="1228344"/>
                  </a:cubicBezTo>
                  <a:cubicBezTo>
                    <a:pt x="118237" y="1228344"/>
                    <a:pt x="152400" y="1262507"/>
                    <a:pt x="152400" y="1304544"/>
                  </a:cubicBezTo>
                  <a:cubicBezTo>
                    <a:pt x="152400" y="1940814"/>
                    <a:pt x="668274" y="2456688"/>
                    <a:pt x="1304544" y="2456688"/>
                  </a:cubicBezTo>
                  <a:cubicBezTo>
                    <a:pt x="1940814" y="2456688"/>
                    <a:pt x="2456688" y="1940814"/>
                    <a:pt x="2456688" y="1304544"/>
                  </a:cubicBezTo>
                  <a:cubicBezTo>
                    <a:pt x="2456688" y="668274"/>
                    <a:pt x="1940814" y="152400"/>
                    <a:pt x="1304544" y="152400"/>
                  </a:cubicBezTo>
                  <a:lnTo>
                    <a:pt x="1304544" y="76200"/>
                  </a:lnTo>
                  <a:lnTo>
                    <a:pt x="1304544" y="152400"/>
                  </a:lnTo>
                  <a:cubicBezTo>
                    <a:pt x="668274" y="152400"/>
                    <a:pt x="152400" y="668274"/>
                    <a:pt x="152400" y="1304544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4098819" y="3134931"/>
            <a:ext cx="1956759" cy="1956759"/>
            <a:chOff x="0" y="0"/>
            <a:chExt cx="2609012" cy="260901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609088" cy="2609088"/>
            </a:xfrm>
            <a:custGeom>
              <a:avLst/>
              <a:gdLst/>
              <a:ahLst/>
              <a:cxnLst/>
              <a:rect l="l" t="t" r="r" b="b"/>
              <a:pathLst>
                <a:path w="2609088" h="2609088">
                  <a:moveTo>
                    <a:pt x="0" y="1304544"/>
                  </a:moveTo>
                  <a:cubicBezTo>
                    <a:pt x="0" y="584073"/>
                    <a:pt x="584073" y="0"/>
                    <a:pt x="1304544" y="0"/>
                  </a:cubicBezTo>
                  <a:lnTo>
                    <a:pt x="1304544" y="76200"/>
                  </a:lnTo>
                  <a:lnTo>
                    <a:pt x="1304544" y="0"/>
                  </a:lnTo>
                  <a:cubicBezTo>
                    <a:pt x="2025015" y="0"/>
                    <a:pt x="2609088" y="584073"/>
                    <a:pt x="2609088" y="1304544"/>
                  </a:cubicBezTo>
                  <a:lnTo>
                    <a:pt x="2532888" y="1304544"/>
                  </a:lnTo>
                  <a:lnTo>
                    <a:pt x="2609088" y="1304544"/>
                  </a:lnTo>
                  <a:cubicBezTo>
                    <a:pt x="2609088" y="2025015"/>
                    <a:pt x="2025015" y="2609088"/>
                    <a:pt x="1304544" y="2609088"/>
                  </a:cubicBezTo>
                  <a:lnTo>
                    <a:pt x="1304544" y="2532888"/>
                  </a:lnTo>
                  <a:lnTo>
                    <a:pt x="1304544" y="2609088"/>
                  </a:lnTo>
                  <a:cubicBezTo>
                    <a:pt x="584073" y="2608961"/>
                    <a:pt x="0" y="2025015"/>
                    <a:pt x="0" y="1304544"/>
                  </a:cubicBezTo>
                  <a:lnTo>
                    <a:pt x="76200" y="1304544"/>
                  </a:lnTo>
                  <a:lnTo>
                    <a:pt x="152400" y="1304544"/>
                  </a:lnTo>
                  <a:lnTo>
                    <a:pt x="76200" y="1304544"/>
                  </a:lnTo>
                  <a:lnTo>
                    <a:pt x="0" y="1304544"/>
                  </a:lnTo>
                  <a:moveTo>
                    <a:pt x="152400" y="1304544"/>
                  </a:moveTo>
                  <a:cubicBezTo>
                    <a:pt x="152400" y="1346581"/>
                    <a:pt x="118237" y="1380744"/>
                    <a:pt x="76200" y="1380744"/>
                  </a:cubicBezTo>
                  <a:cubicBezTo>
                    <a:pt x="34163" y="1380744"/>
                    <a:pt x="0" y="1346581"/>
                    <a:pt x="0" y="1304544"/>
                  </a:cubicBezTo>
                  <a:cubicBezTo>
                    <a:pt x="0" y="1262507"/>
                    <a:pt x="34163" y="1228344"/>
                    <a:pt x="76200" y="1228344"/>
                  </a:cubicBezTo>
                  <a:cubicBezTo>
                    <a:pt x="118237" y="1228344"/>
                    <a:pt x="152400" y="1262507"/>
                    <a:pt x="152400" y="1304544"/>
                  </a:cubicBezTo>
                  <a:cubicBezTo>
                    <a:pt x="152400" y="1940814"/>
                    <a:pt x="668274" y="2456688"/>
                    <a:pt x="1304544" y="2456688"/>
                  </a:cubicBezTo>
                  <a:cubicBezTo>
                    <a:pt x="1940814" y="2456688"/>
                    <a:pt x="2456688" y="1940814"/>
                    <a:pt x="2456688" y="1304544"/>
                  </a:cubicBezTo>
                  <a:cubicBezTo>
                    <a:pt x="2456688" y="668274"/>
                    <a:pt x="1940814" y="152400"/>
                    <a:pt x="1304544" y="152400"/>
                  </a:cubicBezTo>
                  <a:lnTo>
                    <a:pt x="1304544" y="76200"/>
                  </a:lnTo>
                  <a:lnTo>
                    <a:pt x="1304544" y="152400"/>
                  </a:lnTo>
                  <a:cubicBezTo>
                    <a:pt x="668274" y="152400"/>
                    <a:pt x="152400" y="668274"/>
                    <a:pt x="152400" y="1304544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509284" y="3134931"/>
            <a:ext cx="1956759" cy="1956759"/>
            <a:chOff x="0" y="0"/>
            <a:chExt cx="2609012" cy="260901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609088" cy="2609088"/>
            </a:xfrm>
            <a:custGeom>
              <a:avLst/>
              <a:gdLst/>
              <a:ahLst/>
              <a:cxnLst/>
              <a:rect l="l" t="t" r="r" b="b"/>
              <a:pathLst>
                <a:path w="2609088" h="2609088">
                  <a:moveTo>
                    <a:pt x="0" y="1304544"/>
                  </a:moveTo>
                  <a:cubicBezTo>
                    <a:pt x="0" y="584073"/>
                    <a:pt x="584073" y="0"/>
                    <a:pt x="1304544" y="0"/>
                  </a:cubicBezTo>
                  <a:lnTo>
                    <a:pt x="1304544" y="76200"/>
                  </a:lnTo>
                  <a:lnTo>
                    <a:pt x="1304544" y="0"/>
                  </a:lnTo>
                  <a:cubicBezTo>
                    <a:pt x="2025015" y="0"/>
                    <a:pt x="2609088" y="584073"/>
                    <a:pt x="2609088" y="1304544"/>
                  </a:cubicBezTo>
                  <a:lnTo>
                    <a:pt x="2532888" y="1304544"/>
                  </a:lnTo>
                  <a:lnTo>
                    <a:pt x="2609088" y="1304544"/>
                  </a:lnTo>
                  <a:cubicBezTo>
                    <a:pt x="2609088" y="2025015"/>
                    <a:pt x="2025015" y="2609088"/>
                    <a:pt x="1304544" y="2609088"/>
                  </a:cubicBezTo>
                  <a:lnTo>
                    <a:pt x="1304544" y="2532888"/>
                  </a:lnTo>
                  <a:lnTo>
                    <a:pt x="1304544" y="2609088"/>
                  </a:lnTo>
                  <a:cubicBezTo>
                    <a:pt x="584073" y="2608961"/>
                    <a:pt x="0" y="2025015"/>
                    <a:pt x="0" y="1304544"/>
                  </a:cubicBezTo>
                  <a:lnTo>
                    <a:pt x="76200" y="1304544"/>
                  </a:lnTo>
                  <a:lnTo>
                    <a:pt x="152400" y="1304544"/>
                  </a:lnTo>
                  <a:lnTo>
                    <a:pt x="76200" y="1304544"/>
                  </a:lnTo>
                  <a:lnTo>
                    <a:pt x="0" y="1304544"/>
                  </a:lnTo>
                  <a:moveTo>
                    <a:pt x="152400" y="1304544"/>
                  </a:moveTo>
                  <a:cubicBezTo>
                    <a:pt x="152400" y="1346581"/>
                    <a:pt x="118237" y="1380744"/>
                    <a:pt x="76200" y="1380744"/>
                  </a:cubicBezTo>
                  <a:cubicBezTo>
                    <a:pt x="34163" y="1380744"/>
                    <a:pt x="0" y="1346581"/>
                    <a:pt x="0" y="1304544"/>
                  </a:cubicBezTo>
                  <a:cubicBezTo>
                    <a:pt x="0" y="1262507"/>
                    <a:pt x="34163" y="1228344"/>
                    <a:pt x="76200" y="1228344"/>
                  </a:cubicBezTo>
                  <a:cubicBezTo>
                    <a:pt x="118237" y="1228344"/>
                    <a:pt x="152400" y="1262507"/>
                    <a:pt x="152400" y="1304544"/>
                  </a:cubicBezTo>
                  <a:cubicBezTo>
                    <a:pt x="152400" y="1940814"/>
                    <a:pt x="668274" y="2456688"/>
                    <a:pt x="1304544" y="2456688"/>
                  </a:cubicBezTo>
                  <a:cubicBezTo>
                    <a:pt x="1940814" y="2456688"/>
                    <a:pt x="2456688" y="1940814"/>
                    <a:pt x="2456688" y="1304544"/>
                  </a:cubicBezTo>
                  <a:cubicBezTo>
                    <a:pt x="2456688" y="668274"/>
                    <a:pt x="1940814" y="152400"/>
                    <a:pt x="1304544" y="152400"/>
                  </a:cubicBezTo>
                  <a:lnTo>
                    <a:pt x="1304544" y="76200"/>
                  </a:lnTo>
                  <a:lnTo>
                    <a:pt x="1304544" y="152400"/>
                  </a:lnTo>
                  <a:cubicBezTo>
                    <a:pt x="668274" y="152400"/>
                    <a:pt x="152400" y="668274"/>
                    <a:pt x="152400" y="1304544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9084340" y="3134931"/>
            <a:ext cx="1956759" cy="1956759"/>
            <a:chOff x="0" y="0"/>
            <a:chExt cx="2609012" cy="260901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609088" cy="2609088"/>
            </a:xfrm>
            <a:custGeom>
              <a:avLst/>
              <a:gdLst/>
              <a:ahLst/>
              <a:cxnLst/>
              <a:rect l="l" t="t" r="r" b="b"/>
              <a:pathLst>
                <a:path w="2609088" h="2609088">
                  <a:moveTo>
                    <a:pt x="0" y="1304544"/>
                  </a:moveTo>
                  <a:cubicBezTo>
                    <a:pt x="0" y="584073"/>
                    <a:pt x="584073" y="0"/>
                    <a:pt x="1304544" y="0"/>
                  </a:cubicBezTo>
                  <a:lnTo>
                    <a:pt x="1304544" y="76200"/>
                  </a:lnTo>
                  <a:lnTo>
                    <a:pt x="1304544" y="0"/>
                  </a:lnTo>
                  <a:cubicBezTo>
                    <a:pt x="2025015" y="0"/>
                    <a:pt x="2609088" y="584073"/>
                    <a:pt x="2609088" y="1304544"/>
                  </a:cubicBezTo>
                  <a:lnTo>
                    <a:pt x="2532888" y="1304544"/>
                  </a:lnTo>
                  <a:lnTo>
                    <a:pt x="2609088" y="1304544"/>
                  </a:lnTo>
                  <a:cubicBezTo>
                    <a:pt x="2609088" y="2025015"/>
                    <a:pt x="2025015" y="2609088"/>
                    <a:pt x="1304544" y="2609088"/>
                  </a:cubicBezTo>
                  <a:lnTo>
                    <a:pt x="1304544" y="2532888"/>
                  </a:lnTo>
                  <a:lnTo>
                    <a:pt x="1304544" y="2609088"/>
                  </a:lnTo>
                  <a:cubicBezTo>
                    <a:pt x="584073" y="2608961"/>
                    <a:pt x="0" y="2025015"/>
                    <a:pt x="0" y="1304544"/>
                  </a:cubicBezTo>
                  <a:lnTo>
                    <a:pt x="76200" y="1304544"/>
                  </a:lnTo>
                  <a:lnTo>
                    <a:pt x="152400" y="1304544"/>
                  </a:lnTo>
                  <a:lnTo>
                    <a:pt x="76200" y="1304544"/>
                  </a:lnTo>
                  <a:lnTo>
                    <a:pt x="0" y="1304544"/>
                  </a:lnTo>
                  <a:moveTo>
                    <a:pt x="152400" y="1304544"/>
                  </a:moveTo>
                  <a:cubicBezTo>
                    <a:pt x="152400" y="1346581"/>
                    <a:pt x="118237" y="1380744"/>
                    <a:pt x="76200" y="1380744"/>
                  </a:cubicBezTo>
                  <a:cubicBezTo>
                    <a:pt x="34163" y="1380744"/>
                    <a:pt x="0" y="1346581"/>
                    <a:pt x="0" y="1304544"/>
                  </a:cubicBezTo>
                  <a:cubicBezTo>
                    <a:pt x="0" y="1262507"/>
                    <a:pt x="34163" y="1228344"/>
                    <a:pt x="76200" y="1228344"/>
                  </a:cubicBezTo>
                  <a:cubicBezTo>
                    <a:pt x="118237" y="1228344"/>
                    <a:pt x="152400" y="1262507"/>
                    <a:pt x="152400" y="1304544"/>
                  </a:cubicBezTo>
                  <a:cubicBezTo>
                    <a:pt x="152400" y="1940814"/>
                    <a:pt x="668274" y="2456688"/>
                    <a:pt x="1304544" y="2456688"/>
                  </a:cubicBezTo>
                  <a:cubicBezTo>
                    <a:pt x="1940814" y="2456688"/>
                    <a:pt x="2456688" y="1940814"/>
                    <a:pt x="2456688" y="1304544"/>
                  </a:cubicBezTo>
                  <a:cubicBezTo>
                    <a:pt x="2456688" y="668274"/>
                    <a:pt x="1940814" y="152400"/>
                    <a:pt x="1304544" y="152400"/>
                  </a:cubicBezTo>
                  <a:lnTo>
                    <a:pt x="1304544" y="76200"/>
                  </a:lnTo>
                  <a:lnTo>
                    <a:pt x="1304544" y="152400"/>
                  </a:lnTo>
                  <a:cubicBezTo>
                    <a:pt x="668274" y="152400"/>
                    <a:pt x="152400" y="668274"/>
                    <a:pt x="152400" y="1304544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0196214" y="2713778"/>
            <a:ext cx="867168" cy="867168"/>
            <a:chOff x="0" y="0"/>
            <a:chExt cx="1156224" cy="115622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56208" cy="1156208"/>
            </a:xfrm>
            <a:custGeom>
              <a:avLst/>
              <a:gdLst/>
              <a:ahLst/>
              <a:cxnLst/>
              <a:rect l="l" t="t" r="r" b="b"/>
              <a:pathLst>
                <a:path w="1156208" h="1156208">
                  <a:moveTo>
                    <a:pt x="0" y="578104"/>
                  </a:moveTo>
                  <a:cubicBezTo>
                    <a:pt x="0" y="258826"/>
                    <a:pt x="258826" y="0"/>
                    <a:pt x="578104" y="0"/>
                  </a:cubicBezTo>
                  <a:cubicBezTo>
                    <a:pt x="897382" y="0"/>
                    <a:pt x="1156208" y="258826"/>
                    <a:pt x="1156208" y="578104"/>
                  </a:cubicBezTo>
                  <a:cubicBezTo>
                    <a:pt x="1156208" y="897382"/>
                    <a:pt x="897382" y="1156208"/>
                    <a:pt x="578104" y="1156208"/>
                  </a:cubicBezTo>
                  <a:cubicBezTo>
                    <a:pt x="258826" y="1156208"/>
                    <a:pt x="0" y="897382"/>
                    <a:pt x="0" y="578104"/>
                  </a:cubicBez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2572130" y="2713778"/>
            <a:ext cx="867168" cy="867168"/>
            <a:chOff x="0" y="0"/>
            <a:chExt cx="1156224" cy="115622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56208" cy="1156208"/>
            </a:xfrm>
            <a:custGeom>
              <a:avLst/>
              <a:gdLst/>
              <a:ahLst/>
              <a:cxnLst/>
              <a:rect l="l" t="t" r="r" b="b"/>
              <a:pathLst>
                <a:path w="1156208" h="1156208">
                  <a:moveTo>
                    <a:pt x="0" y="578104"/>
                  </a:moveTo>
                  <a:cubicBezTo>
                    <a:pt x="0" y="258826"/>
                    <a:pt x="258826" y="0"/>
                    <a:pt x="578104" y="0"/>
                  </a:cubicBezTo>
                  <a:cubicBezTo>
                    <a:pt x="897382" y="0"/>
                    <a:pt x="1156208" y="258826"/>
                    <a:pt x="1156208" y="578104"/>
                  </a:cubicBezTo>
                  <a:cubicBezTo>
                    <a:pt x="1156208" y="897382"/>
                    <a:pt x="897382" y="1156208"/>
                    <a:pt x="578104" y="1156208"/>
                  </a:cubicBezTo>
                  <a:cubicBezTo>
                    <a:pt x="258826" y="1156208"/>
                    <a:pt x="0" y="897382"/>
                    <a:pt x="0" y="578104"/>
                  </a:cubicBez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5188838" y="2713778"/>
            <a:ext cx="867168" cy="867168"/>
            <a:chOff x="0" y="0"/>
            <a:chExt cx="1156224" cy="115622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56208" cy="1156208"/>
            </a:xfrm>
            <a:custGeom>
              <a:avLst/>
              <a:gdLst/>
              <a:ahLst/>
              <a:cxnLst/>
              <a:rect l="l" t="t" r="r" b="b"/>
              <a:pathLst>
                <a:path w="1156208" h="1156208">
                  <a:moveTo>
                    <a:pt x="0" y="578104"/>
                  </a:moveTo>
                  <a:cubicBezTo>
                    <a:pt x="0" y="258826"/>
                    <a:pt x="258826" y="0"/>
                    <a:pt x="578104" y="0"/>
                  </a:cubicBezTo>
                  <a:cubicBezTo>
                    <a:pt x="897382" y="0"/>
                    <a:pt x="1156208" y="258826"/>
                    <a:pt x="1156208" y="578104"/>
                  </a:cubicBezTo>
                  <a:cubicBezTo>
                    <a:pt x="1156208" y="897382"/>
                    <a:pt x="897382" y="1156208"/>
                    <a:pt x="578104" y="1156208"/>
                  </a:cubicBezTo>
                  <a:cubicBezTo>
                    <a:pt x="258826" y="1156208"/>
                    <a:pt x="0" y="897382"/>
                    <a:pt x="0" y="578104"/>
                  </a:cubicBez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7698378" y="2713778"/>
            <a:ext cx="867168" cy="867168"/>
            <a:chOff x="0" y="0"/>
            <a:chExt cx="1156224" cy="115622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56208" cy="1156208"/>
            </a:xfrm>
            <a:custGeom>
              <a:avLst/>
              <a:gdLst/>
              <a:ahLst/>
              <a:cxnLst/>
              <a:rect l="l" t="t" r="r" b="b"/>
              <a:pathLst>
                <a:path w="1156208" h="1156208">
                  <a:moveTo>
                    <a:pt x="0" y="578104"/>
                  </a:moveTo>
                  <a:cubicBezTo>
                    <a:pt x="0" y="258826"/>
                    <a:pt x="258826" y="0"/>
                    <a:pt x="578104" y="0"/>
                  </a:cubicBezTo>
                  <a:cubicBezTo>
                    <a:pt x="897382" y="0"/>
                    <a:pt x="1156208" y="258826"/>
                    <a:pt x="1156208" y="578104"/>
                  </a:cubicBezTo>
                  <a:cubicBezTo>
                    <a:pt x="1156208" y="897382"/>
                    <a:pt x="897382" y="1156208"/>
                    <a:pt x="578104" y="1156208"/>
                  </a:cubicBezTo>
                  <a:cubicBezTo>
                    <a:pt x="258826" y="1156208"/>
                    <a:pt x="0" y="897382"/>
                    <a:pt x="0" y="578104"/>
                  </a:cubicBezTo>
                  <a:close/>
                </a:path>
              </a:pathLst>
            </a:custGeom>
            <a:solidFill>
              <a:srgbClr val="7EC3C6"/>
            </a:solidFill>
          </p:spPr>
        </p:sp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676" y="5413520"/>
            <a:ext cx="3555756" cy="4873477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0323018" y="2743551"/>
            <a:ext cx="647124" cy="79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Arimo" panose="020B0604020202020204"/>
              </a:rPr>
              <a:t>12%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698934" y="2928216"/>
            <a:ext cx="647124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Arimo" panose="020B0604020202020204"/>
              </a:rPr>
              <a:t>9%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315642" y="2928216"/>
            <a:ext cx="647124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Arimo" panose="020B0604020202020204"/>
              </a:rPr>
              <a:t>6%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825182" y="2743551"/>
            <a:ext cx="647124" cy="79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Arimo" panose="020B0604020202020204"/>
              </a:rPr>
              <a:t>18%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656313" y="3739413"/>
            <a:ext cx="2478043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ea typeface="Arimo Bold" panose="020B0704020202020204"/>
              </a:rPr>
              <a:t>添加标题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542132" y="5613924"/>
            <a:ext cx="2130953" cy="190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107024" y="5613924"/>
            <a:ext cx="2130953" cy="190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603336" y="5613924"/>
            <a:ext cx="2130953" cy="190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113363" y="5613924"/>
            <a:ext cx="2130953" cy="190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939421" y="583248"/>
            <a:ext cx="6409158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D0D0D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297136" y="1233954"/>
            <a:ext cx="5631975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A6A6A6"/>
                </a:solidFill>
                <a:latin typeface="Arimo" panose="020B0604020202020204"/>
              </a:rPr>
              <a:t>Click here to add title text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858422" y="1"/>
            <a:ext cx="6429577" cy="4622964"/>
            <a:chOff x="0" y="0"/>
            <a:chExt cx="8572770" cy="61639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72754" cy="6163945"/>
            </a:xfrm>
            <a:custGeom>
              <a:avLst/>
              <a:gdLst/>
              <a:ahLst/>
              <a:cxnLst/>
              <a:rect l="l" t="t" r="r" b="b"/>
              <a:pathLst>
                <a:path w="8572754" h="6163945">
                  <a:moveTo>
                    <a:pt x="8572754" y="0"/>
                  </a:moveTo>
                  <a:lnTo>
                    <a:pt x="8572754" y="5437505"/>
                  </a:lnTo>
                  <a:cubicBezTo>
                    <a:pt x="8450073" y="5509387"/>
                    <a:pt x="8319136" y="5559806"/>
                    <a:pt x="8204708" y="5617337"/>
                  </a:cubicBezTo>
                  <a:cubicBezTo>
                    <a:pt x="7844790" y="5775579"/>
                    <a:pt x="7501255" y="5890641"/>
                    <a:pt x="7149465" y="5941060"/>
                  </a:cubicBezTo>
                  <a:cubicBezTo>
                    <a:pt x="6765037" y="5998591"/>
                    <a:pt x="6380480" y="6049010"/>
                    <a:pt x="5996051" y="6092063"/>
                  </a:cubicBezTo>
                  <a:cubicBezTo>
                    <a:pt x="5816092" y="6113653"/>
                    <a:pt x="5628005" y="6135243"/>
                    <a:pt x="5439791" y="6149594"/>
                  </a:cubicBezTo>
                  <a:cubicBezTo>
                    <a:pt x="5259832" y="6156833"/>
                    <a:pt x="5153533" y="6163945"/>
                    <a:pt x="5128895" y="6163945"/>
                  </a:cubicBezTo>
                  <a:lnTo>
                    <a:pt x="4629912" y="6163945"/>
                  </a:lnTo>
                  <a:cubicBezTo>
                    <a:pt x="4302760" y="6128004"/>
                    <a:pt x="3959098" y="6106414"/>
                    <a:pt x="3640074" y="6027293"/>
                  </a:cubicBezTo>
                  <a:cubicBezTo>
                    <a:pt x="3321050" y="5948172"/>
                    <a:pt x="2953004" y="5811520"/>
                    <a:pt x="2658491" y="5624576"/>
                  </a:cubicBezTo>
                  <a:cubicBezTo>
                    <a:pt x="2519426" y="5538216"/>
                    <a:pt x="2306701" y="5394452"/>
                    <a:pt x="2143125" y="5221859"/>
                  </a:cubicBezTo>
                  <a:cubicBezTo>
                    <a:pt x="1987677" y="5070856"/>
                    <a:pt x="1840484" y="4912614"/>
                    <a:pt x="1693164" y="4761484"/>
                  </a:cubicBezTo>
                  <a:cubicBezTo>
                    <a:pt x="1382268" y="4445000"/>
                    <a:pt x="1120521" y="4200525"/>
                    <a:pt x="809752" y="3912743"/>
                  </a:cubicBezTo>
                  <a:cubicBezTo>
                    <a:pt x="531622" y="3668141"/>
                    <a:pt x="188087" y="3366135"/>
                    <a:pt x="138938" y="3092831"/>
                  </a:cubicBezTo>
                  <a:cubicBezTo>
                    <a:pt x="114554" y="2977642"/>
                    <a:pt x="0" y="2078609"/>
                    <a:pt x="0" y="1949196"/>
                  </a:cubicBezTo>
                  <a:lnTo>
                    <a:pt x="0" y="1165225"/>
                  </a:lnTo>
                  <a:cubicBezTo>
                    <a:pt x="32766" y="776732"/>
                    <a:pt x="90043" y="388366"/>
                    <a:pt x="245364" y="0"/>
                  </a:cubicBezTo>
                  <a:lnTo>
                    <a:pt x="8572754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813721" y="1"/>
            <a:ext cx="9474279" cy="8169564"/>
            <a:chOff x="0" y="0"/>
            <a:chExt cx="12632372" cy="108927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32309" cy="10892790"/>
            </a:xfrm>
            <a:custGeom>
              <a:avLst/>
              <a:gdLst/>
              <a:ahLst/>
              <a:cxnLst/>
              <a:rect l="l" t="t" r="r" b="b"/>
              <a:pathLst>
                <a:path w="12632309" h="10892790">
                  <a:moveTo>
                    <a:pt x="4365244" y="0"/>
                  </a:moveTo>
                  <a:cubicBezTo>
                    <a:pt x="4324604" y="128651"/>
                    <a:pt x="4267708" y="257302"/>
                    <a:pt x="4235196" y="393065"/>
                  </a:cubicBezTo>
                  <a:cubicBezTo>
                    <a:pt x="4218940" y="464566"/>
                    <a:pt x="4202684" y="557403"/>
                    <a:pt x="4186428" y="636016"/>
                  </a:cubicBezTo>
                  <a:cubicBezTo>
                    <a:pt x="4162044" y="786130"/>
                    <a:pt x="4121404" y="1079119"/>
                    <a:pt x="4121404" y="1100582"/>
                  </a:cubicBezTo>
                  <a:lnTo>
                    <a:pt x="4121404" y="1986915"/>
                  </a:lnTo>
                  <a:cubicBezTo>
                    <a:pt x="4153916" y="2315718"/>
                    <a:pt x="4194556" y="2637282"/>
                    <a:pt x="4235196" y="2958973"/>
                  </a:cubicBezTo>
                  <a:cubicBezTo>
                    <a:pt x="4243324" y="2966085"/>
                    <a:pt x="4243324" y="2980436"/>
                    <a:pt x="4243324" y="2987548"/>
                  </a:cubicBezTo>
                  <a:cubicBezTo>
                    <a:pt x="4235196" y="3259201"/>
                    <a:pt x="4617212" y="3609340"/>
                    <a:pt x="4869307" y="3838067"/>
                  </a:cubicBezTo>
                  <a:cubicBezTo>
                    <a:pt x="5210683" y="4145407"/>
                    <a:pt x="5519674" y="4424172"/>
                    <a:pt x="5836666" y="4760087"/>
                  </a:cubicBezTo>
                  <a:cubicBezTo>
                    <a:pt x="6121146" y="5060315"/>
                    <a:pt x="6470777" y="5439156"/>
                    <a:pt x="6860921" y="5646420"/>
                  </a:cubicBezTo>
                  <a:cubicBezTo>
                    <a:pt x="7080377" y="5760720"/>
                    <a:pt x="7356729" y="5882259"/>
                    <a:pt x="7600696" y="5946648"/>
                  </a:cubicBezTo>
                  <a:cubicBezTo>
                    <a:pt x="7690104" y="5968111"/>
                    <a:pt x="7787640" y="5996686"/>
                    <a:pt x="7885176" y="6018149"/>
                  </a:cubicBezTo>
                  <a:cubicBezTo>
                    <a:pt x="7925816" y="6032500"/>
                    <a:pt x="7990840" y="6039612"/>
                    <a:pt x="8047736" y="6046724"/>
                  </a:cubicBezTo>
                  <a:cubicBezTo>
                    <a:pt x="8194040" y="6068187"/>
                    <a:pt x="8502904" y="6111113"/>
                    <a:pt x="8527288" y="6111113"/>
                  </a:cubicBezTo>
                  <a:lnTo>
                    <a:pt x="9429623" y="6111113"/>
                  </a:lnTo>
                  <a:cubicBezTo>
                    <a:pt x="9917303" y="6061075"/>
                    <a:pt x="10380726" y="5996813"/>
                    <a:pt x="10852150" y="5946775"/>
                  </a:cubicBezTo>
                  <a:cubicBezTo>
                    <a:pt x="11299190" y="5889625"/>
                    <a:pt x="11754485" y="5789549"/>
                    <a:pt x="12217781" y="5596509"/>
                  </a:cubicBezTo>
                  <a:cubicBezTo>
                    <a:pt x="12347829" y="5539359"/>
                    <a:pt x="12494133" y="5474970"/>
                    <a:pt x="12632309" y="5396357"/>
                  </a:cubicBezTo>
                  <a:lnTo>
                    <a:pt x="12632309" y="10285222"/>
                  </a:lnTo>
                  <a:cubicBezTo>
                    <a:pt x="11998198" y="10671175"/>
                    <a:pt x="11364214" y="10856976"/>
                    <a:pt x="10730103" y="10892790"/>
                  </a:cubicBezTo>
                  <a:cubicBezTo>
                    <a:pt x="10364343" y="10885678"/>
                    <a:pt x="10356215" y="10885678"/>
                    <a:pt x="10348087" y="10892790"/>
                  </a:cubicBezTo>
                  <a:cubicBezTo>
                    <a:pt x="9966071" y="10864215"/>
                    <a:pt x="9543288" y="10778490"/>
                    <a:pt x="9169400" y="10656951"/>
                  </a:cubicBezTo>
                  <a:cubicBezTo>
                    <a:pt x="8250809" y="10363962"/>
                    <a:pt x="7299706" y="9763506"/>
                    <a:pt x="6372987" y="9020175"/>
                  </a:cubicBezTo>
                  <a:cubicBezTo>
                    <a:pt x="6299835" y="8970137"/>
                    <a:pt x="6218555" y="8898636"/>
                    <a:pt x="6145403" y="8834374"/>
                  </a:cubicBezTo>
                  <a:cubicBezTo>
                    <a:pt x="5982843" y="8705723"/>
                    <a:pt x="5820283" y="8569960"/>
                    <a:pt x="5649595" y="8448421"/>
                  </a:cubicBezTo>
                  <a:cubicBezTo>
                    <a:pt x="5235067" y="8162544"/>
                    <a:pt x="4812284" y="7890890"/>
                    <a:pt x="4405884" y="7640701"/>
                  </a:cubicBezTo>
                  <a:cubicBezTo>
                    <a:pt x="3316605" y="6961632"/>
                    <a:pt x="2137918" y="6296914"/>
                    <a:pt x="1178687" y="5289169"/>
                  </a:cubicBezTo>
                  <a:cubicBezTo>
                    <a:pt x="674751" y="4753102"/>
                    <a:pt x="357632" y="4217035"/>
                    <a:pt x="186944" y="3680968"/>
                  </a:cubicBezTo>
                  <a:cubicBezTo>
                    <a:pt x="138176" y="3516503"/>
                    <a:pt x="32512" y="3166364"/>
                    <a:pt x="32512" y="2959100"/>
                  </a:cubicBezTo>
                  <a:cubicBezTo>
                    <a:pt x="32512" y="2937637"/>
                    <a:pt x="0" y="2708910"/>
                    <a:pt x="0" y="2694686"/>
                  </a:cubicBezTo>
                  <a:lnTo>
                    <a:pt x="0" y="2187067"/>
                  </a:lnTo>
                  <a:cubicBezTo>
                    <a:pt x="16256" y="2051304"/>
                    <a:pt x="48768" y="1801114"/>
                    <a:pt x="48768" y="1779651"/>
                  </a:cubicBezTo>
                  <a:cubicBezTo>
                    <a:pt x="48768" y="1765300"/>
                    <a:pt x="89408" y="1579499"/>
                    <a:pt x="113792" y="1479423"/>
                  </a:cubicBezTo>
                  <a:cubicBezTo>
                    <a:pt x="243840" y="986409"/>
                    <a:pt x="455168" y="493141"/>
                    <a:pt x="804799" y="0"/>
                  </a:cubicBezTo>
                  <a:lnTo>
                    <a:pt x="4365244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3984" y="1"/>
            <a:ext cx="9340148" cy="5816254"/>
            <a:chOff x="0" y="0"/>
            <a:chExt cx="12453530" cy="77550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53493" cy="7755128"/>
            </a:xfrm>
            <a:custGeom>
              <a:avLst/>
              <a:gdLst/>
              <a:ahLst/>
              <a:cxnLst/>
              <a:rect l="l" t="t" r="r" b="b"/>
              <a:pathLst>
                <a:path w="12453493" h="7755128">
                  <a:moveTo>
                    <a:pt x="12453493" y="0"/>
                  </a:moveTo>
                  <a:cubicBezTo>
                    <a:pt x="12128374" y="200152"/>
                    <a:pt x="11794999" y="400304"/>
                    <a:pt x="11461751" y="578993"/>
                  </a:cubicBezTo>
                  <a:cubicBezTo>
                    <a:pt x="11177270" y="728980"/>
                    <a:pt x="10892790" y="864870"/>
                    <a:pt x="10608310" y="993521"/>
                  </a:cubicBezTo>
                  <a:cubicBezTo>
                    <a:pt x="9982327" y="1272286"/>
                    <a:pt x="9640951" y="1886966"/>
                    <a:pt x="9470263" y="2337308"/>
                  </a:cubicBezTo>
                  <a:cubicBezTo>
                    <a:pt x="9202039" y="3030601"/>
                    <a:pt x="8868664" y="3759708"/>
                    <a:pt x="8429752" y="4474464"/>
                  </a:cubicBezTo>
                  <a:cubicBezTo>
                    <a:pt x="8250936" y="4746117"/>
                    <a:pt x="8063992" y="5031994"/>
                    <a:pt x="7852537" y="5310759"/>
                  </a:cubicBezTo>
                  <a:cubicBezTo>
                    <a:pt x="7787513" y="5396484"/>
                    <a:pt x="7706233" y="5489448"/>
                    <a:pt x="7633081" y="5589524"/>
                  </a:cubicBezTo>
                  <a:cubicBezTo>
                    <a:pt x="6998970" y="6418580"/>
                    <a:pt x="5958459" y="7047611"/>
                    <a:pt x="5105019" y="7362063"/>
                  </a:cubicBezTo>
                  <a:cubicBezTo>
                    <a:pt x="4454652" y="7597902"/>
                    <a:pt x="3771900" y="7697978"/>
                    <a:pt x="3113405" y="7748016"/>
                  </a:cubicBezTo>
                  <a:lnTo>
                    <a:pt x="1812798" y="7755128"/>
                  </a:lnTo>
                  <a:cubicBezTo>
                    <a:pt x="1219327" y="7712075"/>
                    <a:pt x="585343" y="7476236"/>
                    <a:pt x="0" y="7161784"/>
                  </a:cubicBezTo>
                  <a:lnTo>
                    <a:pt x="0" y="0"/>
                  </a:lnTo>
                  <a:lnTo>
                    <a:pt x="12453493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3984" y="6861577"/>
            <a:ext cx="15686820" cy="3425424"/>
            <a:chOff x="0" y="0"/>
            <a:chExt cx="20915760" cy="45672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915757" cy="4567301"/>
            </a:xfrm>
            <a:custGeom>
              <a:avLst/>
              <a:gdLst/>
              <a:ahLst/>
              <a:cxnLst/>
              <a:rect l="l" t="t" r="r" b="b"/>
              <a:pathLst>
                <a:path w="20915757" h="4567301">
                  <a:moveTo>
                    <a:pt x="1796542" y="0"/>
                  </a:moveTo>
                  <a:lnTo>
                    <a:pt x="2479421" y="64389"/>
                  </a:lnTo>
                  <a:cubicBezTo>
                    <a:pt x="4097020" y="321691"/>
                    <a:pt x="5739003" y="993521"/>
                    <a:pt x="7348601" y="1615313"/>
                  </a:cubicBezTo>
                  <a:cubicBezTo>
                    <a:pt x="8169656" y="1929765"/>
                    <a:pt x="9031351" y="2280031"/>
                    <a:pt x="9868535" y="2537333"/>
                  </a:cubicBezTo>
                  <a:cubicBezTo>
                    <a:pt x="10177399" y="2637409"/>
                    <a:pt x="10575798" y="2751709"/>
                    <a:pt x="10844022" y="2816098"/>
                  </a:cubicBezTo>
                  <a:cubicBezTo>
                    <a:pt x="11144758" y="2894711"/>
                    <a:pt x="11827637" y="3044825"/>
                    <a:pt x="12201525" y="3044825"/>
                  </a:cubicBezTo>
                  <a:lnTo>
                    <a:pt x="14388212" y="3144901"/>
                  </a:lnTo>
                  <a:lnTo>
                    <a:pt x="15087346" y="3187827"/>
                  </a:lnTo>
                  <a:lnTo>
                    <a:pt x="16127857" y="3280791"/>
                  </a:lnTo>
                  <a:cubicBezTo>
                    <a:pt x="17802479" y="3459480"/>
                    <a:pt x="19720813" y="3838321"/>
                    <a:pt x="20915757" y="4567301"/>
                  </a:cubicBezTo>
                  <a:lnTo>
                    <a:pt x="0" y="4567301"/>
                  </a:lnTo>
                  <a:lnTo>
                    <a:pt x="0" y="371729"/>
                  </a:lnTo>
                  <a:cubicBezTo>
                    <a:pt x="121920" y="278765"/>
                    <a:pt x="292608" y="221615"/>
                    <a:pt x="422656" y="171577"/>
                  </a:cubicBezTo>
                  <a:cubicBezTo>
                    <a:pt x="569087" y="114300"/>
                    <a:pt x="1032383" y="14351"/>
                    <a:pt x="1243711" y="14351"/>
                  </a:cubicBezTo>
                  <a:cubicBezTo>
                    <a:pt x="1268095" y="14351"/>
                    <a:pt x="1341247" y="7239"/>
                    <a:pt x="1390015" y="0"/>
                  </a:cubicBezTo>
                  <a:lnTo>
                    <a:pt x="179641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sp>
        <p:nvSpPr>
          <p:cNvPr id="27" name="AutoShape 27"/>
          <p:cNvSpPr/>
          <p:nvPr/>
        </p:nvSpPr>
        <p:spPr>
          <a:xfrm rot="3979">
            <a:off x="5015877" y="5442116"/>
            <a:ext cx="822863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6524439" y="6740967"/>
            <a:ext cx="220527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 err="1">
                <a:solidFill>
                  <a:srgbClr val="FFFFFF"/>
                </a:solidFill>
                <a:ea typeface="Arimo" panose="020B0604020202020204"/>
              </a:rPr>
              <a:t>汇报人</a:t>
            </a:r>
            <a:r>
              <a:rPr lang="en-US" sz="2100" dirty="0">
                <a:solidFill>
                  <a:srgbClr val="FFFFFF"/>
                </a:solidFill>
                <a:ea typeface="Arimo" panose="020B0604020202020204"/>
              </a:rPr>
              <a:t>：</a:t>
            </a:r>
            <a:r>
              <a:rPr lang="zh-CN" altLang="en-US" sz="2100" dirty="0">
                <a:solidFill>
                  <a:srgbClr val="FFFFFF"/>
                </a:solidFill>
                <a:ea typeface="Arimo" panose="020B0604020202020204"/>
              </a:rPr>
              <a:t>小红果</a:t>
            </a:r>
            <a:endParaRPr lang="en-US" sz="2100" dirty="0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72761" y="6748092"/>
            <a:ext cx="191913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ea typeface="Arimo" panose="020B0604020202020204"/>
              </a:rPr>
              <a:t>日期：2022.12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108664" y="6568218"/>
            <a:ext cx="6136809" cy="678873"/>
            <a:chOff x="0" y="0"/>
            <a:chExt cx="8182412" cy="90516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82483" cy="905256"/>
            </a:xfrm>
            <a:custGeom>
              <a:avLst/>
              <a:gdLst/>
              <a:ahLst/>
              <a:cxnLst/>
              <a:rect l="l" t="t" r="r" b="b"/>
              <a:pathLst>
                <a:path w="8182483" h="905256">
                  <a:moveTo>
                    <a:pt x="0" y="452628"/>
                  </a:moveTo>
                  <a:cubicBezTo>
                    <a:pt x="0" y="202311"/>
                    <a:pt x="208026" y="0"/>
                    <a:pt x="463931" y="0"/>
                  </a:cubicBezTo>
                  <a:lnTo>
                    <a:pt x="7718552" y="0"/>
                  </a:lnTo>
                  <a:lnTo>
                    <a:pt x="7718552" y="12700"/>
                  </a:lnTo>
                  <a:lnTo>
                    <a:pt x="7718552" y="0"/>
                  </a:lnTo>
                  <a:cubicBezTo>
                    <a:pt x="7974457" y="0"/>
                    <a:pt x="8182483" y="202311"/>
                    <a:pt x="8182483" y="452628"/>
                  </a:cubicBezTo>
                  <a:lnTo>
                    <a:pt x="8169783" y="452628"/>
                  </a:lnTo>
                  <a:lnTo>
                    <a:pt x="8182483" y="452628"/>
                  </a:lnTo>
                  <a:lnTo>
                    <a:pt x="8169783" y="452628"/>
                  </a:lnTo>
                  <a:lnTo>
                    <a:pt x="8182483" y="452628"/>
                  </a:lnTo>
                  <a:cubicBezTo>
                    <a:pt x="8182483" y="702945"/>
                    <a:pt x="7974457" y="905256"/>
                    <a:pt x="7718552" y="905256"/>
                  </a:cubicBezTo>
                  <a:lnTo>
                    <a:pt x="7718552" y="892556"/>
                  </a:lnTo>
                  <a:lnTo>
                    <a:pt x="7718552" y="905256"/>
                  </a:lnTo>
                  <a:lnTo>
                    <a:pt x="463931" y="905256"/>
                  </a:lnTo>
                  <a:lnTo>
                    <a:pt x="463931" y="892556"/>
                  </a:lnTo>
                  <a:lnTo>
                    <a:pt x="463931" y="905256"/>
                  </a:lnTo>
                  <a:cubicBezTo>
                    <a:pt x="208026" y="905129"/>
                    <a:pt x="0" y="702818"/>
                    <a:pt x="0" y="452628"/>
                  </a:cubicBezTo>
                  <a:lnTo>
                    <a:pt x="12700" y="452628"/>
                  </a:lnTo>
                  <a:lnTo>
                    <a:pt x="0" y="452628"/>
                  </a:lnTo>
                  <a:moveTo>
                    <a:pt x="25400" y="452628"/>
                  </a:moveTo>
                  <a:lnTo>
                    <a:pt x="12700" y="452628"/>
                  </a:lnTo>
                  <a:lnTo>
                    <a:pt x="25400" y="452628"/>
                  </a:lnTo>
                  <a:cubicBezTo>
                    <a:pt x="25400" y="688213"/>
                    <a:pt x="221361" y="879729"/>
                    <a:pt x="463931" y="879729"/>
                  </a:cubicBezTo>
                  <a:lnTo>
                    <a:pt x="7718552" y="879729"/>
                  </a:lnTo>
                  <a:cubicBezTo>
                    <a:pt x="7960995" y="879729"/>
                    <a:pt x="8157083" y="688213"/>
                    <a:pt x="8157083" y="452501"/>
                  </a:cubicBezTo>
                  <a:cubicBezTo>
                    <a:pt x="8157083" y="216789"/>
                    <a:pt x="7960995" y="25400"/>
                    <a:pt x="7718552" y="25400"/>
                  </a:cubicBezTo>
                  <a:lnTo>
                    <a:pt x="463931" y="25400"/>
                  </a:lnTo>
                  <a:lnTo>
                    <a:pt x="463931" y="12700"/>
                  </a:lnTo>
                  <a:lnTo>
                    <a:pt x="463931" y="25400"/>
                  </a:lnTo>
                  <a:cubicBezTo>
                    <a:pt x="221361" y="25400"/>
                    <a:pt x="25400" y="216916"/>
                    <a:pt x="25400" y="4526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44265" y="557974"/>
            <a:ext cx="5514503" cy="9796858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5918878" y="3409431"/>
            <a:ext cx="6326595" cy="132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FFFFFF"/>
                </a:solidFill>
                <a:ea typeface="Arimo" panose="020B0604020202020204"/>
              </a:rPr>
              <a:t>感谢您的观看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243734" y="5583508"/>
            <a:ext cx="7800531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Arimo" panose="020B0604020202020204"/>
              </a:rPr>
              <a:t>Click here to add title text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858422" y="1"/>
            <a:ext cx="6429577" cy="4622964"/>
            <a:chOff x="0" y="0"/>
            <a:chExt cx="8572770" cy="61639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72754" cy="6163945"/>
            </a:xfrm>
            <a:custGeom>
              <a:avLst/>
              <a:gdLst/>
              <a:ahLst/>
              <a:cxnLst/>
              <a:rect l="l" t="t" r="r" b="b"/>
              <a:pathLst>
                <a:path w="8572754" h="6163945">
                  <a:moveTo>
                    <a:pt x="8572754" y="0"/>
                  </a:moveTo>
                  <a:lnTo>
                    <a:pt x="8572754" y="5437505"/>
                  </a:lnTo>
                  <a:cubicBezTo>
                    <a:pt x="8450073" y="5509387"/>
                    <a:pt x="8319136" y="5559806"/>
                    <a:pt x="8204708" y="5617337"/>
                  </a:cubicBezTo>
                  <a:cubicBezTo>
                    <a:pt x="7844790" y="5775579"/>
                    <a:pt x="7501255" y="5890641"/>
                    <a:pt x="7149465" y="5941060"/>
                  </a:cubicBezTo>
                  <a:cubicBezTo>
                    <a:pt x="6765037" y="5998591"/>
                    <a:pt x="6380480" y="6049010"/>
                    <a:pt x="5996051" y="6092063"/>
                  </a:cubicBezTo>
                  <a:cubicBezTo>
                    <a:pt x="5816092" y="6113653"/>
                    <a:pt x="5628005" y="6135243"/>
                    <a:pt x="5439791" y="6149594"/>
                  </a:cubicBezTo>
                  <a:cubicBezTo>
                    <a:pt x="5259832" y="6156833"/>
                    <a:pt x="5153533" y="6163945"/>
                    <a:pt x="5128895" y="6163945"/>
                  </a:cubicBezTo>
                  <a:lnTo>
                    <a:pt x="4629912" y="6163945"/>
                  </a:lnTo>
                  <a:cubicBezTo>
                    <a:pt x="4302760" y="6128004"/>
                    <a:pt x="3959098" y="6106414"/>
                    <a:pt x="3640074" y="6027293"/>
                  </a:cubicBezTo>
                  <a:cubicBezTo>
                    <a:pt x="3321050" y="5948172"/>
                    <a:pt x="2953004" y="5811520"/>
                    <a:pt x="2658491" y="5624576"/>
                  </a:cubicBezTo>
                  <a:cubicBezTo>
                    <a:pt x="2519426" y="5538216"/>
                    <a:pt x="2306701" y="5394452"/>
                    <a:pt x="2143125" y="5221859"/>
                  </a:cubicBezTo>
                  <a:cubicBezTo>
                    <a:pt x="1987677" y="5070856"/>
                    <a:pt x="1840484" y="4912614"/>
                    <a:pt x="1693164" y="4761484"/>
                  </a:cubicBezTo>
                  <a:cubicBezTo>
                    <a:pt x="1382268" y="4445000"/>
                    <a:pt x="1120521" y="4200525"/>
                    <a:pt x="809752" y="3912743"/>
                  </a:cubicBezTo>
                  <a:cubicBezTo>
                    <a:pt x="531622" y="3668141"/>
                    <a:pt x="188087" y="3366135"/>
                    <a:pt x="138938" y="3092831"/>
                  </a:cubicBezTo>
                  <a:cubicBezTo>
                    <a:pt x="114554" y="2977642"/>
                    <a:pt x="0" y="2078609"/>
                    <a:pt x="0" y="1949196"/>
                  </a:cubicBezTo>
                  <a:lnTo>
                    <a:pt x="0" y="1165225"/>
                  </a:lnTo>
                  <a:cubicBezTo>
                    <a:pt x="32766" y="776732"/>
                    <a:pt x="90043" y="388366"/>
                    <a:pt x="245364" y="0"/>
                  </a:cubicBezTo>
                  <a:lnTo>
                    <a:pt x="8572754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813721" y="1"/>
            <a:ext cx="9474279" cy="8169564"/>
            <a:chOff x="0" y="0"/>
            <a:chExt cx="12632372" cy="108927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32309" cy="10892790"/>
            </a:xfrm>
            <a:custGeom>
              <a:avLst/>
              <a:gdLst/>
              <a:ahLst/>
              <a:cxnLst/>
              <a:rect l="l" t="t" r="r" b="b"/>
              <a:pathLst>
                <a:path w="12632309" h="10892790">
                  <a:moveTo>
                    <a:pt x="4365244" y="0"/>
                  </a:moveTo>
                  <a:cubicBezTo>
                    <a:pt x="4324604" y="128651"/>
                    <a:pt x="4267708" y="257302"/>
                    <a:pt x="4235196" y="393065"/>
                  </a:cubicBezTo>
                  <a:cubicBezTo>
                    <a:pt x="4218940" y="464566"/>
                    <a:pt x="4202684" y="557403"/>
                    <a:pt x="4186428" y="636016"/>
                  </a:cubicBezTo>
                  <a:cubicBezTo>
                    <a:pt x="4162044" y="786130"/>
                    <a:pt x="4121404" y="1079119"/>
                    <a:pt x="4121404" y="1100582"/>
                  </a:cubicBezTo>
                  <a:lnTo>
                    <a:pt x="4121404" y="1986915"/>
                  </a:lnTo>
                  <a:cubicBezTo>
                    <a:pt x="4153916" y="2315718"/>
                    <a:pt x="4194556" y="2637282"/>
                    <a:pt x="4235196" y="2958973"/>
                  </a:cubicBezTo>
                  <a:cubicBezTo>
                    <a:pt x="4243324" y="2966085"/>
                    <a:pt x="4243324" y="2980436"/>
                    <a:pt x="4243324" y="2987548"/>
                  </a:cubicBezTo>
                  <a:cubicBezTo>
                    <a:pt x="4235196" y="3259201"/>
                    <a:pt x="4617212" y="3609340"/>
                    <a:pt x="4869307" y="3838067"/>
                  </a:cubicBezTo>
                  <a:cubicBezTo>
                    <a:pt x="5210683" y="4145407"/>
                    <a:pt x="5519674" y="4424172"/>
                    <a:pt x="5836666" y="4760087"/>
                  </a:cubicBezTo>
                  <a:cubicBezTo>
                    <a:pt x="6121146" y="5060315"/>
                    <a:pt x="6470777" y="5439156"/>
                    <a:pt x="6860921" y="5646420"/>
                  </a:cubicBezTo>
                  <a:cubicBezTo>
                    <a:pt x="7080377" y="5760720"/>
                    <a:pt x="7356729" y="5882259"/>
                    <a:pt x="7600696" y="5946648"/>
                  </a:cubicBezTo>
                  <a:cubicBezTo>
                    <a:pt x="7690104" y="5968111"/>
                    <a:pt x="7787640" y="5996686"/>
                    <a:pt x="7885176" y="6018149"/>
                  </a:cubicBezTo>
                  <a:cubicBezTo>
                    <a:pt x="7925816" y="6032500"/>
                    <a:pt x="7990840" y="6039612"/>
                    <a:pt x="8047736" y="6046724"/>
                  </a:cubicBezTo>
                  <a:cubicBezTo>
                    <a:pt x="8194040" y="6068187"/>
                    <a:pt x="8502904" y="6111113"/>
                    <a:pt x="8527288" y="6111113"/>
                  </a:cubicBezTo>
                  <a:lnTo>
                    <a:pt x="9429623" y="6111113"/>
                  </a:lnTo>
                  <a:cubicBezTo>
                    <a:pt x="9917303" y="6061075"/>
                    <a:pt x="10380726" y="5996813"/>
                    <a:pt x="10852150" y="5946775"/>
                  </a:cubicBezTo>
                  <a:cubicBezTo>
                    <a:pt x="11299190" y="5889625"/>
                    <a:pt x="11754485" y="5789549"/>
                    <a:pt x="12217781" y="5596509"/>
                  </a:cubicBezTo>
                  <a:cubicBezTo>
                    <a:pt x="12347829" y="5539359"/>
                    <a:pt x="12494133" y="5474970"/>
                    <a:pt x="12632309" y="5396357"/>
                  </a:cubicBezTo>
                  <a:lnTo>
                    <a:pt x="12632309" y="10285222"/>
                  </a:lnTo>
                  <a:cubicBezTo>
                    <a:pt x="11998198" y="10671175"/>
                    <a:pt x="11364214" y="10856976"/>
                    <a:pt x="10730103" y="10892790"/>
                  </a:cubicBezTo>
                  <a:cubicBezTo>
                    <a:pt x="10364343" y="10885678"/>
                    <a:pt x="10356215" y="10885678"/>
                    <a:pt x="10348087" y="10892790"/>
                  </a:cubicBezTo>
                  <a:cubicBezTo>
                    <a:pt x="9966071" y="10864215"/>
                    <a:pt x="9543288" y="10778490"/>
                    <a:pt x="9169400" y="10656951"/>
                  </a:cubicBezTo>
                  <a:cubicBezTo>
                    <a:pt x="8250809" y="10363962"/>
                    <a:pt x="7299706" y="9763506"/>
                    <a:pt x="6372987" y="9020175"/>
                  </a:cubicBezTo>
                  <a:cubicBezTo>
                    <a:pt x="6299835" y="8970137"/>
                    <a:pt x="6218555" y="8898636"/>
                    <a:pt x="6145403" y="8834374"/>
                  </a:cubicBezTo>
                  <a:cubicBezTo>
                    <a:pt x="5982843" y="8705723"/>
                    <a:pt x="5820283" y="8569960"/>
                    <a:pt x="5649595" y="8448421"/>
                  </a:cubicBezTo>
                  <a:cubicBezTo>
                    <a:pt x="5235067" y="8162544"/>
                    <a:pt x="4812284" y="7890890"/>
                    <a:pt x="4405884" y="7640701"/>
                  </a:cubicBezTo>
                  <a:cubicBezTo>
                    <a:pt x="3316605" y="6961632"/>
                    <a:pt x="2137918" y="6296914"/>
                    <a:pt x="1178687" y="5289169"/>
                  </a:cubicBezTo>
                  <a:cubicBezTo>
                    <a:pt x="674751" y="4753102"/>
                    <a:pt x="357632" y="4217035"/>
                    <a:pt x="186944" y="3680968"/>
                  </a:cubicBezTo>
                  <a:cubicBezTo>
                    <a:pt x="138176" y="3516503"/>
                    <a:pt x="32512" y="3166364"/>
                    <a:pt x="32512" y="2959100"/>
                  </a:cubicBezTo>
                  <a:cubicBezTo>
                    <a:pt x="32512" y="2937637"/>
                    <a:pt x="0" y="2708910"/>
                    <a:pt x="0" y="2694686"/>
                  </a:cubicBezTo>
                  <a:lnTo>
                    <a:pt x="0" y="2187067"/>
                  </a:lnTo>
                  <a:cubicBezTo>
                    <a:pt x="16256" y="2051304"/>
                    <a:pt x="48768" y="1801114"/>
                    <a:pt x="48768" y="1779651"/>
                  </a:cubicBezTo>
                  <a:cubicBezTo>
                    <a:pt x="48768" y="1765300"/>
                    <a:pt x="89408" y="1579499"/>
                    <a:pt x="113792" y="1479423"/>
                  </a:cubicBezTo>
                  <a:cubicBezTo>
                    <a:pt x="243840" y="986409"/>
                    <a:pt x="455168" y="493141"/>
                    <a:pt x="804799" y="0"/>
                  </a:cubicBezTo>
                  <a:lnTo>
                    <a:pt x="4365244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3984" y="1"/>
            <a:ext cx="9340148" cy="5816254"/>
            <a:chOff x="0" y="0"/>
            <a:chExt cx="12453530" cy="77550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53493" cy="7755128"/>
            </a:xfrm>
            <a:custGeom>
              <a:avLst/>
              <a:gdLst/>
              <a:ahLst/>
              <a:cxnLst/>
              <a:rect l="l" t="t" r="r" b="b"/>
              <a:pathLst>
                <a:path w="12453493" h="7755128">
                  <a:moveTo>
                    <a:pt x="12453493" y="0"/>
                  </a:moveTo>
                  <a:cubicBezTo>
                    <a:pt x="12128374" y="200152"/>
                    <a:pt x="11794999" y="400304"/>
                    <a:pt x="11461751" y="578993"/>
                  </a:cubicBezTo>
                  <a:cubicBezTo>
                    <a:pt x="11177270" y="728980"/>
                    <a:pt x="10892790" y="864870"/>
                    <a:pt x="10608310" y="993521"/>
                  </a:cubicBezTo>
                  <a:cubicBezTo>
                    <a:pt x="9982327" y="1272286"/>
                    <a:pt x="9640951" y="1886966"/>
                    <a:pt x="9470263" y="2337308"/>
                  </a:cubicBezTo>
                  <a:cubicBezTo>
                    <a:pt x="9202039" y="3030601"/>
                    <a:pt x="8868664" y="3759708"/>
                    <a:pt x="8429752" y="4474464"/>
                  </a:cubicBezTo>
                  <a:cubicBezTo>
                    <a:pt x="8250936" y="4746117"/>
                    <a:pt x="8063992" y="5031994"/>
                    <a:pt x="7852537" y="5310759"/>
                  </a:cubicBezTo>
                  <a:cubicBezTo>
                    <a:pt x="7787513" y="5396484"/>
                    <a:pt x="7706233" y="5489448"/>
                    <a:pt x="7633081" y="5589524"/>
                  </a:cubicBezTo>
                  <a:cubicBezTo>
                    <a:pt x="6998970" y="6418580"/>
                    <a:pt x="5958459" y="7047611"/>
                    <a:pt x="5105019" y="7362063"/>
                  </a:cubicBezTo>
                  <a:cubicBezTo>
                    <a:pt x="4454652" y="7597902"/>
                    <a:pt x="3771900" y="7697978"/>
                    <a:pt x="3113405" y="7748016"/>
                  </a:cubicBezTo>
                  <a:lnTo>
                    <a:pt x="1812798" y="7755128"/>
                  </a:lnTo>
                  <a:cubicBezTo>
                    <a:pt x="1219327" y="7712075"/>
                    <a:pt x="585343" y="7476236"/>
                    <a:pt x="0" y="7161784"/>
                  </a:cubicBezTo>
                  <a:lnTo>
                    <a:pt x="0" y="0"/>
                  </a:lnTo>
                  <a:lnTo>
                    <a:pt x="12453493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3984" y="6861577"/>
            <a:ext cx="15686820" cy="3425424"/>
            <a:chOff x="0" y="0"/>
            <a:chExt cx="20915760" cy="45672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915757" cy="4567301"/>
            </a:xfrm>
            <a:custGeom>
              <a:avLst/>
              <a:gdLst/>
              <a:ahLst/>
              <a:cxnLst/>
              <a:rect l="l" t="t" r="r" b="b"/>
              <a:pathLst>
                <a:path w="20915757" h="4567301">
                  <a:moveTo>
                    <a:pt x="1796542" y="0"/>
                  </a:moveTo>
                  <a:lnTo>
                    <a:pt x="2479421" y="64389"/>
                  </a:lnTo>
                  <a:cubicBezTo>
                    <a:pt x="4097020" y="321691"/>
                    <a:pt x="5739003" y="993521"/>
                    <a:pt x="7348601" y="1615313"/>
                  </a:cubicBezTo>
                  <a:cubicBezTo>
                    <a:pt x="8169656" y="1929765"/>
                    <a:pt x="9031351" y="2280031"/>
                    <a:pt x="9868535" y="2537333"/>
                  </a:cubicBezTo>
                  <a:cubicBezTo>
                    <a:pt x="10177399" y="2637409"/>
                    <a:pt x="10575798" y="2751709"/>
                    <a:pt x="10844022" y="2816098"/>
                  </a:cubicBezTo>
                  <a:cubicBezTo>
                    <a:pt x="11144758" y="2894711"/>
                    <a:pt x="11827637" y="3044825"/>
                    <a:pt x="12201525" y="3044825"/>
                  </a:cubicBezTo>
                  <a:lnTo>
                    <a:pt x="14388212" y="3144901"/>
                  </a:lnTo>
                  <a:lnTo>
                    <a:pt x="15087346" y="3187827"/>
                  </a:lnTo>
                  <a:lnTo>
                    <a:pt x="16127857" y="3280791"/>
                  </a:lnTo>
                  <a:cubicBezTo>
                    <a:pt x="17802479" y="3459480"/>
                    <a:pt x="19720813" y="3838321"/>
                    <a:pt x="20915757" y="4567301"/>
                  </a:cubicBezTo>
                  <a:lnTo>
                    <a:pt x="0" y="4567301"/>
                  </a:lnTo>
                  <a:lnTo>
                    <a:pt x="0" y="371729"/>
                  </a:lnTo>
                  <a:cubicBezTo>
                    <a:pt x="121920" y="278765"/>
                    <a:pt x="292608" y="221615"/>
                    <a:pt x="422656" y="171577"/>
                  </a:cubicBezTo>
                  <a:cubicBezTo>
                    <a:pt x="569087" y="114300"/>
                    <a:pt x="1032383" y="14351"/>
                    <a:pt x="1243711" y="14351"/>
                  </a:cubicBezTo>
                  <a:cubicBezTo>
                    <a:pt x="1268095" y="14351"/>
                    <a:pt x="1341247" y="7239"/>
                    <a:pt x="1390015" y="0"/>
                  </a:cubicBezTo>
                  <a:lnTo>
                    <a:pt x="1796415" y="0"/>
                  </a:lnTo>
                  <a:close/>
                </a:path>
              </a:pathLst>
            </a:custGeom>
            <a:solidFill>
              <a:srgbClr val="E1EFF0">
                <a:alpha val="46667"/>
              </a:srgbClr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751179" y="899100"/>
            <a:ext cx="2171610" cy="132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FFFFFF"/>
                </a:solidFill>
                <a:ea typeface="Arimo" panose="020B0604020202020204"/>
              </a:rPr>
              <a:t>目录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4134" y="2025552"/>
            <a:ext cx="2025698" cy="50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250">
                <a:solidFill>
                  <a:srgbClr val="FFFFFF"/>
                </a:solidFill>
                <a:latin typeface="Arimo" panose="020B0604020202020204"/>
              </a:rPr>
              <a:t>CONTENTS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-1447800" y="-1295400"/>
            <a:ext cx="12496800" cy="6221922"/>
            <a:chOff x="0" y="0"/>
            <a:chExt cx="16662400" cy="8295896"/>
          </a:xfrm>
        </p:grpSpPr>
        <p:sp>
          <p:nvSpPr>
            <p:cNvPr id="30" name="Freeform 30"/>
            <p:cNvSpPr/>
            <p:nvPr/>
          </p:nvSpPr>
          <p:spPr>
            <a:xfrm>
              <a:off x="20066" y="17018"/>
              <a:ext cx="16640937" cy="8493252"/>
            </a:xfrm>
            <a:custGeom>
              <a:avLst/>
              <a:gdLst/>
              <a:ahLst/>
              <a:cxnLst/>
              <a:rect l="l" t="t" r="r" b="b"/>
              <a:pathLst>
                <a:path w="16640937" h="8493252">
                  <a:moveTo>
                    <a:pt x="10668" y="7857490"/>
                  </a:moveTo>
                  <a:cubicBezTo>
                    <a:pt x="1383919" y="8149971"/>
                    <a:pt x="2748280" y="8439784"/>
                    <a:pt x="4010406" y="8010652"/>
                  </a:cubicBezTo>
                  <a:lnTo>
                    <a:pt x="4018534" y="8034782"/>
                  </a:lnTo>
                  <a:lnTo>
                    <a:pt x="4010406" y="8010779"/>
                  </a:lnTo>
                  <a:cubicBezTo>
                    <a:pt x="4668520" y="7787005"/>
                    <a:pt x="5250180" y="7228332"/>
                    <a:pt x="5852922" y="6648704"/>
                  </a:cubicBezTo>
                  <a:cubicBezTo>
                    <a:pt x="6400165" y="6122416"/>
                    <a:pt x="6964299" y="5579618"/>
                    <a:pt x="7614412" y="5268722"/>
                  </a:cubicBezTo>
                  <a:lnTo>
                    <a:pt x="7625334" y="5291582"/>
                  </a:lnTo>
                  <a:lnTo>
                    <a:pt x="7614412" y="5268722"/>
                  </a:lnTo>
                  <a:cubicBezTo>
                    <a:pt x="8630031" y="4783074"/>
                    <a:pt x="9988169" y="4532630"/>
                    <a:pt x="11107293" y="4326128"/>
                  </a:cubicBezTo>
                  <a:cubicBezTo>
                    <a:pt x="11486642" y="4256151"/>
                    <a:pt x="11838559" y="4191127"/>
                    <a:pt x="12141073" y="4123817"/>
                  </a:cubicBezTo>
                  <a:lnTo>
                    <a:pt x="12146534" y="4148582"/>
                  </a:lnTo>
                  <a:lnTo>
                    <a:pt x="12141073" y="4123817"/>
                  </a:lnTo>
                  <a:cubicBezTo>
                    <a:pt x="12626213" y="4015867"/>
                    <a:pt x="13039597" y="4016883"/>
                    <a:pt x="13404849" y="4017772"/>
                  </a:cubicBezTo>
                  <a:cubicBezTo>
                    <a:pt x="13697712" y="4018534"/>
                    <a:pt x="13957681" y="4019042"/>
                    <a:pt x="14201267" y="3964813"/>
                  </a:cubicBezTo>
                  <a:cubicBezTo>
                    <a:pt x="14409039" y="3918585"/>
                    <a:pt x="14604747" y="3832479"/>
                    <a:pt x="14797405" y="3671951"/>
                  </a:cubicBezTo>
                  <a:lnTo>
                    <a:pt x="14813534" y="3691382"/>
                  </a:lnTo>
                  <a:lnTo>
                    <a:pt x="14797278" y="3671824"/>
                  </a:lnTo>
                  <a:cubicBezTo>
                    <a:pt x="15501621" y="3084830"/>
                    <a:pt x="16388334" y="588264"/>
                    <a:pt x="16389858" y="584073"/>
                  </a:cubicBezTo>
                  <a:cubicBezTo>
                    <a:pt x="16393414" y="573913"/>
                    <a:pt x="16403066" y="567182"/>
                    <a:pt x="16413734" y="567182"/>
                  </a:cubicBezTo>
                  <a:lnTo>
                    <a:pt x="16413734" y="592582"/>
                  </a:lnTo>
                  <a:lnTo>
                    <a:pt x="16413734" y="567182"/>
                  </a:lnTo>
                  <a:lnTo>
                    <a:pt x="16413734" y="592582"/>
                  </a:lnTo>
                  <a:lnTo>
                    <a:pt x="16389731" y="584200"/>
                  </a:lnTo>
                  <a:lnTo>
                    <a:pt x="16592931" y="0"/>
                  </a:lnTo>
                  <a:lnTo>
                    <a:pt x="16640937" y="16637"/>
                  </a:lnTo>
                  <a:lnTo>
                    <a:pt x="16437737" y="600837"/>
                  </a:lnTo>
                  <a:cubicBezTo>
                    <a:pt x="16434181" y="610997"/>
                    <a:pt x="16424529" y="617855"/>
                    <a:pt x="16413734" y="617855"/>
                  </a:cubicBezTo>
                  <a:lnTo>
                    <a:pt x="16413734" y="592582"/>
                  </a:lnTo>
                  <a:lnTo>
                    <a:pt x="16437610" y="601091"/>
                  </a:lnTo>
                  <a:cubicBezTo>
                    <a:pt x="16439134" y="596900"/>
                    <a:pt x="15547722" y="3112516"/>
                    <a:pt x="14829790" y="3710940"/>
                  </a:cubicBezTo>
                  <a:cubicBezTo>
                    <a:pt x="14630399" y="3877056"/>
                    <a:pt x="14427074" y="3966591"/>
                    <a:pt x="14212189" y="4014343"/>
                  </a:cubicBezTo>
                  <a:cubicBezTo>
                    <a:pt x="13961998" y="4069969"/>
                    <a:pt x="13696188" y="4069207"/>
                    <a:pt x="13404597" y="4068572"/>
                  </a:cubicBezTo>
                  <a:cubicBezTo>
                    <a:pt x="13039345" y="4067683"/>
                    <a:pt x="12631166" y="4066794"/>
                    <a:pt x="12151995" y="4173347"/>
                  </a:cubicBezTo>
                  <a:cubicBezTo>
                    <a:pt x="11848338" y="4240911"/>
                    <a:pt x="11495532" y="4306062"/>
                    <a:pt x="11116310" y="4376039"/>
                  </a:cubicBezTo>
                  <a:cubicBezTo>
                    <a:pt x="9995408" y="4582922"/>
                    <a:pt x="8644509" y="4832350"/>
                    <a:pt x="7636129" y="5314442"/>
                  </a:cubicBezTo>
                  <a:cubicBezTo>
                    <a:pt x="6994779" y="5621147"/>
                    <a:pt x="6436614" y="6157468"/>
                    <a:pt x="5887974" y="6685153"/>
                  </a:cubicBezTo>
                  <a:cubicBezTo>
                    <a:pt x="5287645" y="7262495"/>
                    <a:pt x="4697603" y="7830566"/>
                    <a:pt x="4026535" y="8058785"/>
                  </a:cubicBezTo>
                  <a:cubicBezTo>
                    <a:pt x="2748915" y="8493252"/>
                    <a:pt x="1370076" y="8198993"/>
                    <a:pt x="0" y="79072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8458200" y="2247900"/>
            <a:ext cx="10839450" cy="8934450"/>
            <a:chOff x="0" y="0"/>
            <a:chExt cx="14452600" cy="11912600"/>
          </a:xfrm>
        </p:grpSpPr>
        <p:sp>
          <p:nvSpPr>
            <p:cNvPr id="32" name="Freeform 32"/>
            <p:cNvSpPr/>
            <p:nvPr/>
          </p:nvSpPr>
          <p:spPr>
            <a:xfrm>
              <a:off x="5715" y="1143"/>
              <a:ext cx="14428852" cy="11902059"/>
            </a:xfrm>
            <a:custGeom>
              <a:avLst/>
              <a:gdLst/>
              <a:ahLst/>
              <a:cxnLst/>
              <a:rect l="l" t="t" r="r" b="b"/>
              <a:pathLst>
                <a:path w="14428852" h="11902059">
                  <a:moveTo>
                    <a:pt x="0" y="11870055"/>
                  </a:moveTo>
                  <a:cubicBezTo>
                    <a:pt x="1194816" y="10400157"/>
                    <a:pt x="2394204" y="8924290"/>
                    <a:pt x="3817874" y="8180578"/>
                  </a:cubicBezTo>
                  <a:lnTo>
                    <a:pt x="3829685" y="8203057"/>
                  </a:lnTo>
                  <a:lnTo>
                    <a:pt x="3817874" y="8180578"/>
                  </a:lnTo>
                  <a:cubicBezTo>
                    <a:pt x="4485894" y="7831582"/>
                    <a:pt x="5324221" y="7860538"/>
                    <a:pt x="6130671" y="7887716"/>
                  </a:cubicBezTo>
                  <a:cubicBezTo>
                    <a:pt x="6898132" y="7913624"/>
                    <a:pt x="7635367" y="7937754"/>
                    <a:pt x="8189087" y="7648448"/>
                  </a:cubicBezTo>
                  <a:cubicBezTo>
                    <a:pt x="8305165" y="7587869"/>
                    <a:pt x="8413115" y="7513447"/>
                    <a:pt x="8511413" y="7422388"/>
                  </a:cubicBezTo>
                  <a:lnTo>
                    <a:pt x="8528685" y="7441057"/>
                  </a:lnTo>
                  <a:lnTo>
                    <a:pt x="8511413" y="7422388"/>
                  </a:lnTo>
                  <a:cubicBezTo>
                    <a:pt x="9066276" y="6908800"/>
                    <a:pt x="9257919" y="5856224"/>
                    <a:pt x="9452864" y="4778248"/>
                  </a:cubicBezTo>
                  <a:cubicBezTo>
                    <a:pt x="9630918" y="3794125"/>
                    <a:pt x="9811639" y="2790825"/>
                    <a:pt x="10286746" y="2192782"/>
                  </a:cubicBezTo>
                  <a:lnTo>
                    <a:pt x="10306685" y="2208657"/>
                  </a:lnTo>
                  <a:lnTo>
                    <a:pt x="10286746" y="2192909"/>
                  </a:lnTo>
                  <a:cubicBezTo>
                    <a:pt x="11274806" y="949452"/>
                    <a:pt x="12849606" y="473583"/>
                    <a:pt x="14414120" y="0"/>
                  </a:cubicBezTo>
                  <a:lnTo>
                    <a:pt x="14428852" y="48641"/>
                  </a:lnTo>
                  <a:cubicBezTo>
                    <a:pt x="12860655" y="523240"/>
                    <a:pt x="11302873" y="995680"/>
                    <a:pt x="10326624" y="2224405"/>
                  </a:cubicBezTo>
                  <a:cubicBezTo>
                    <a:pt x="9861296" y="2810129"/>
                    <a:pt x="9681845" y="3798062"/>
                    <a:pt x="9502902" y="4787265"/>
                  </a:cubicBezTo>
                  <a:cubicBezTo>
                    <a:pt x="9309354" y="5857494"/>
                    <a:pt x="9116314" y="6931787"/>
                    <a:pt x="8545957" y="7459599"/>
                  </a:cubicBezTo>
                  <a:cubicBezTo>
                    <a:pt x="8444103" y="7553960"/>
                    <a:pt x="8332343" y="7630795"/>
                    <a:pt x="8212582" y="7693406"/>
                  </a:cubicBezTo>
                  <a:cubicBezTo>
                    <a:pt x="7644511" y="7990205"/>
                    <a:pt x="6892036" y="7964043"/>
                    <a:pt x="6128893" y="7938389"/>
                  </a:cubicBezTo>
                  <a:cubicBezTo>
                    <a:pt x="5318760" y="7911084"/>
                    <a:pt x="4495165" y="7883906"/>
                    <a:pt x="3841369" y="8225536"/>
                  </a:cubicBezTo>
                  <a:cubicBezTo>
                    <a:pt x="2428875" y="8963533"/>
                    <a:pt x="1236345" y="10429748"/>
                    <a:pt x="39370" y="119020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460184" y="3855226"/>
            <a:ext cx="1129146" cy="1035291"/>
            <a:chOff x="0" y="0"/>
            <a:chExt cx="1505528" cy="1380388"/>
          </a:xfrm>
        </p:grpSpPr>
        <p:sp>
          <p:nvSpPr>
            <p:cNvPr id="34" name="Freeform 34"/>
            <p:cNvSpPr/>
            <p:nvPr/>
          </p:nvSpPr>
          <p:spPr>
            <a:xfrm>
              <a:off x="-23241" y="-35814"/>
              <a:ext cx="1535557" cy="1447800"/>
            </a:xfrm>
            <a:custGeom>
              <a:avLst/>
              <a:gdLst/>
              <a:ahLst/>
              <a:cxnLst/>
              <a:rect l="l" t="t" r="r" b="b"/>
              <a:pathLst>
                <a:path w="1535557" h="1447800">
                  <a:moveTo>
                    <a:pt x="26035" y="880872"/>
                  </a:moveTo>
                  <a:cubicBezTo>
                    <a:pt x="0" y="684530"/>
                    <a:pt x="160909" y="326517"/>
                    <a:pt x="335026" y="189865"/>
                  </a:cubicBezTo>
                  <a:cubicBezTo>
                    <a:pt x="509143" y="53213"/>
                    <a:pt x="871982" y="0"/>
                    <a:pt x="1070991" y="60706"/>
                  </a:cubicBezTo>
                  <a:cubicBezTo>
                    <a:pt x="1270000" y="121412"/>
                    <a:pt x="1535557" y="444373"/>
                    <a:pt x="1528699" y="553593"/>
                  </a:cubicBezTo>
                  <a:cubicBezTo>
                    <a:pt x="1521841" y="662813"/>
                    <a:pt x="1112139" y="592328"/>
                    <a:pt x="1029843" y="716153"/>
                  </a:cubicBezTo>
                  <a:cubicBezTo>
                    <a:pt x="947547" y="839978"/>
                    <a:pt x="1195324" y="1029462"/>
                    <a:pt x="1034669" y="1296670"/>
                  </a:cubicBezTo>
                  <a:cubicBezTo>
                    <a:pt x="929640" y="1447800"/>
                    <a:pt x="659384" y="1436751"/>
                    <a:pt x="491236" y="1367409"/>
                  </a:cubicBezTo>
                  <a:cubicBezTo>
                    <a:pt x="323088" y="1298067"/>
                    <a:pt x="52070" y="1077087"/>
                    <a:pt x="26035" y="88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4680770" y="4050348"/>
            <a:ext cx="4239421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714214" y="4482001"/>
            <a:ext cx="3273319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FFFFFF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593313" y="4007127"/>
            <a:ext cx="724100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7EC3C6"/>
                </a:solidFill>
                <a:latin typeface="Arimo" panose="020B0604020202020204"/>
              </a:rPr>
              <a:t>01</a:t>
            </a:r>
          </a:p>
        </p:txBody>
      </p:sp>
      <p:grpSp>
        <p:nvGrpSpPr>
          <p:cNvPr id="38" name="Group 38"/>
          <p:cNvGrpSpPr/>
          <p:nvPr/>
        </p:nvGrpSpPr>
        <p:grpSpPr>
          <a:xfrm rot="-9752694">
            <a:off x="4162884" y="4374386"/>
            <a:ext cx="521502" cy="427116"/>
            <a:chOff x="0" y="0"/>
            <a:chExt cx="695336" cy="569488"/>
          </a:xfrm>
        </p:grpSpPr>
        <p:sp>
          <p:nvSpPr>
            <p:cNvPr id="39" name="Freeform 39"/>
            <p:cNvSpPr/>
            <p:nvPr/>
          </p:nvSpPr>
          <p:spPr>
            <a:xfrm>
              <a:off x="-10795" y="-14732"/>
              <a:ext cx="709295" cy="597281"/>
            </a:xfrm>
            <a:custGeom>
              <a:avLst/>
              <a:gdLst/>
              <a:ahLst/>
              <a:cxnLst/>
              <a:rect l="l" t="t" r="r" b="b"/>
              <a:pathLst>
                <a:path w="709295" h="597281">
                  <a:moveTo>
                    <a:pt x="12065" y="363347"/>
                  </a:moveTo>
                  <a:cubicBezTo>
                    <a:pt x="0" y="282448"/>
                    <a:pt x="74295" y="134620"/>
                    <a:pt x="154813" y="78232"/>
                  </a:cubicBezTo>
                  <a:cubicBezTo>
                    <a:pt x="235331" y="21844"/>
                    <a:pt x="402844" y="0"/>
                    <a:pt x="494665" y="25019"/>
                  </a:cubicBezTo>
                  <a:cubicBezTo>
                    <a:pt x="586486" y="50038"/>
                    <a:pt x="709295" y="183261"/>
                    <a:pt x="706120" y="228346"/>
                  </a:cubicBezTo>
                  <a:cubicBezTo>
                    <a:pt x="702945" y="273431"/>
                    <a:pt x="513715" y="244221"/>
                    <a:pt x="475615" y="295402"/>
                  </a:cubicBezTo>
                  <a:cubicBezTo>
                    <a:pt x="437515" y="346583"/>
                    <a:pt x="552069" y="424688"/>
                    <a:pt x="477901" y="534924"/>
                  </a:cubicBezTo>
                  <a:cubicBezTo>
                    <a:pt x="429387" y="597281"/>
                    <a:pt x="304546" y="592709"/>
                    <a:pt x="226949" y="564134"/>
                  </a:cubicBezTo>
                  <a:cubicBezTo>
                    <a:pt x="149352" y="535559"/>
                    <a:pt x="24130" y="444373"/>
                    <a:pt x="12065" y="363347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9521763" y="3855226"/>
            <a:ext cx="1129146" cy="1035291"/>
            <a:chOff x="0" y="0"/>
            <a:chExt cx="1505528" cy="1380388"/>
          </a:xfrm>
        </p:grpSpPr>
        <p:sp>
          <p:nvSpPr>
            <p:cNvPr id="41" name="Freeform 41"/>
            <p:cNvSpPr/>
            <p:nvPr/>
          </p:nvSpPr>
          <p:spPr>
            <a:xfrm>
              <a:off x="-23241" y="-35814"/>
              <a:ext cx="1535557" cy="1447800"/>
            </a:xfrm>
            <a:custGeom>
              <a:avLst/>
              <a:gdLst/>
              <a:ahLst/>
              <a:cxnLst/>
              <a:rect l="l" t="t" r="r" b="b"/>
              <a:pathLst>
                <a:path w="1535557" h="1447800">
                  <a:moveTo>
                    <a:pt x="26035" y="880872"/>
                  </a:moveTo>
                  <a:cubicBezTo>
                    <a:pt x="0" y="684530"/>
                    <a:pt x="160909" y="326517"/>
                    <a:pt x="335026" y="189865"/>
                  </a:cubicBezTo>
                  <a:cubicBezTo>
                    <a:pt x="509143" y="53213"/>
                    <a:pt x="871982" y="0"/>
                    <a:pt x="1070991" y="60706"/>
                  </a:cubicBezTo>
                  <a:cubicBezTo>
                    <a:pt x="1270000" y="121412"/>
                    <a:pt x="1535557" y="444373"/>
                    <a:pt x="1528699" y="553593"/>
                  </a:cubicBezTo>
                  <a:cubicBezTo>
                    <a:pt x="1521841" y="662813"/>
                    <a:pt x="1112139" y="592328"/>
                    <a:pt x="1029843" y="716153"/>
                  </a:cubicBezTo>
                  <a:cubicBezTo>
                    <a:pt x="947547" y="839978"/>
                    <a:pt x="1195324" y="1029462"/>
                    <a:pt x="1034669" y="1296670"/>
                  </a:cubicBezTo>
                  <a:cubicBezTo>
                    <a:pt x="929640" y="1447800"/>
                    <a:pt x="659384" y="1436751"/>
                    <a:pt x="491236" y="1367409"/>
                  </a:cubicBezTo>
                  <a:cubicBezTo>
                    <a:pt x="323088" y="1298067"/>
                    <a:pt x="52070" y="1077087"/>
                    <a:pt x="26035" y="88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0742349" y="4050348"/>
            <a:ext cx="4239421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775793" y="4482001"/>
            <a:ext cx="3273320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54893" y="4007127"/>
            <a:ext cx="724100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7EC3C6"/>
                </a:solidFill>
                <a:latin typeface="Arimo" panose="020B0604020202020204"/>
              </a:rPr>
              <a:t>02</a:t>
            </a:r>
          </a:p>
        </p:txBody>
      </p:sp>
      <p:grpSp>
        <p:nvGrpSpPr>
          <p:cNvPr id="45" name="Group 45"/>
          <p:cNvGrpSpPr/>
          <p:nvPr/>
        </p:nvGrpSpPr>
        <p:grpSpPr>
          <a:xfrm rot="-9752694">
            <a:off x="10224464" y="4374386"/>
            <a:ext cx="521502" cy="427116"/>
            <a:chOff x="0" y="0"/>
            <a:chExt cx="695336" cy="569488"/>
          </a:xfrm>
        </p:grpSpPr>
        <p:sp>
          <p:nvSpPr>
            <p:cNvPr id="46" name="Freeform 46"/>
            <p:cNvSpPr/>
            <p:nvPr/>
          </p:nvSpPr>
          <p:spPr>
            <a:xfrm>
              <a:off x="-10795" y="-14732"/>
              <a:ext cx="709295" cy="597281"/>
            </a:xfrm>
            <a:custGeom>
              <a:avLst/>
              <a:gdLst/>
              <a:ahLst/>
              <a:cxnLst/>
              <a:rect l="l" t="t" r="r" b="b"/>
              <a:pathLst>
                <a:path w="709295" h="597281">
                  <a:moveTo>
                    <a:pt x="12065" y="363347"/>
                  </a:moveTo>
                  <a:cubicBezTo>
                    <a:pt x="0" y="282448"/>
                    <a:pt x="74295" y="134620"/>
                    <a:pt x="154813" y="78232"/>
                  </a:cubicBezTo>
                  <a:cubicBezTo>
                    <a:pt x="235331" y="21844"/>
                    <a:pt x="402844" y="0"/>
                    <a:pt x="494665" y="25019"/>
                  </a:cubicBezTo>
                  <a:cubicBezTo>
                    <a:pt x="586486" y="50038"/>
                    <a:pt x="709295" y="183261"/>
                    <a:pt x="706120" y="228346"/>
                  </a:cubicBezTo>
                  <a:cubicBezTo>
                    <a:pt x="702945" y="273431"/>
                    <a:pt x="513715" y="244221"/>
                    <a:pt x="475615" y="295402"/>
                  </a:cubicBezTo>
                  <a:cubicBezTo>
                    <a:pt x="437515" y="346583"/>
                    <a:pt x="552069" y="424688"/>
                    <a:pt x="477901" y="534924"/>
                  </a:cubicBezTo>
                  <a:cubicBezTo>
                    <a:pt x="429387" y="597281"/>
                    <a:pt x="304546" y="592709"/>
                    <a:pt x="226949" y="564134"/>
                  </a:cubicBezTo>
                  <a:cubicBezTo>
                    <a:pt x="149352" y="535559"/>
                    <a:pt x="24130" y="444373"/>
                    <a:pt x="12065" y="363347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3460184" y="5611570"/>
            <a:ext cx="1129146" cy="1035291"/>
            <a:chOff x="0" y="0"/>
            <a:chExt cx="1505528" cy="1380388"/>
          </a:xfrm>
        </p:grpSpPr>
        <p:sp>
          <p:nvSpPr>
            <p:cNvPr id="48" name="Freeform 48"/>
            <p:cNvSpPr/>
            <p:nvPr/>
          </p:nvSpPr>
          <p:spPr>
            <a:xfrm>
              <a:off x="-23241" y="-35814"/>
              <a:ext cx="1535557" cy="1447800"/>
            </a:xfrm>
            <a:custGeom>
              <a:avLst/>
              <a:gdLst/>
              <a:ahLst/>
              <a:cxnLst/>
              <a:rect l="l" t="t" r="r" b="b"/>
              <a:pathLst>
                <a:path w="1535557" h="1447800">
                  <a:moveTo>
                    <a:pt x="26035" y="880872"/>
                  </a:moveTo>
                  <a:cubicBezTo>
                    <a:pt x="0" y="684530"/>
                    <a:pt x="160909" y="326517"/>
                    <a:pt x="335026" y="189865"/>
                  </a:cubicBezTo>
                  <a:cubicBezTo>
                    <a:pt x="509143" y="53213"/>
                    <a:pt x="871982" y="0"/>
                    <a:pt x="1070991" y="60706"/>
                  </a:cubicBezTo>
                  <a:cubicBezTo>
                    <a:pt x="1270000" y="121412"/>
                    <a:pt x="1535557" y="444373"/>
                    <a:pt x="1528699" y="553593"/>
                  </a:cubicBezTo>
                  <a:cubicBezTo>
                    <a:pt x="1521841" y="662813"/>
                    <a:pt x="1112139" y="592328"/>
                    <a:pt x="1029843" y="716153"/>
                  </a:cubicBezTo>
                  <a:cubicBezTo>
                    <a:pt x="947547" y="839978"/>
                    <a:pt x="1195324" y="1029462"/>
                    <a:pt x="1034669" y="1296670"/>
                  </a:cubicBezTo>
                  <a:cubicBezTo>
                    <a:pt x="929640" y="1447800"/>
                    <a:pt x="659384" y="1436751"/>
                    <a:pt x="491236" y="1367409"/>
                  </a:cubicBezTo>
                  <a:cubicBezTo>
                    <a:pt x="323088" y="1298067"/>
                    <a:pt x="52070" y="1077087"/>
                    <a:pt x="26035" y="88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9" name="TextBox 49"/>
          <p:cNvSpPr txBox="1"/>
          <p:nvPr/>
        </p:nvSpPr>
        <p:spPr>
          <a:xfrm>
            <a:off x="4680770" y="5806692"/>
            <a:ext cx="4239421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714214" y="6238345"/>
            <a:ext cx="3273319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593313" y="5763471"/>
            <a:ext cx="724100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7EC3C6"/>
                </a:solidFill>
                <a:latin typeface="Arimo" panose="020B0604020202020204"/>
              </a:rPr>
              <a:t>03</a:t>
            </a:r>
          </a:p>
        </p:txBody>
      </p:sp>
      <p:grpSp>
        <p:nvGrpSpPr>
          <p:cNvPr id="52" name="Group 52"/>
          <p:cNvGrpSpPr/>
          <p:nvPr/>
        </p:nvGrpSpPr>
        <p:grpSpPr>
          <a:xfrm rot="-9752694">
            <a:off x="4162884" y="6130730"/>
            <a:ext cx="521502" cy="427116"/>
            <a:chOff x="0" y="0"/>
            <a:chExt cx="695336" cy="569488"/>
          </a:xfrm>
        </p:grpSpPr>
        <p:sp>
          <p:nvSpPr>
            <p:cNvPr id="53" name="Freeform 53"/>
            <p:cNvSpPr/>
            <p:nvPr/>
          </p:nvSpPr>
          <p:spPr>
            <a:xfrm>
              <a:off x="-10795" y="-14732"/>
              <a:ext cx="709295" cy="597281"/>
            </a:xfrm>
            <a:custGeom>
              <a:avLst/>
              <a:gdLst/>
              <a:ahLst/>
              <a:cxnLst/>
              <a:rect l="l" t="t" r="r" b="b"/>
              <a:pathLst>
                <a:path w="709295" h="597281">
                  <a:moveTo>
                    <a:pt x="12065" y="363347"/>
                  </a:moveTo>
                  <a:cubicBezTo>
                    <a:pt x="0" y="282448"/>
                    <a:pt x="74295" y="134620"/>
                    <a:pt x="154813" y="78232"/>
                  </a:cubicBezTo>
                  <a:cubicBezTo>
                    <a:pt x="235331" y="21844"/>
                    <a:pt x="402844" y="0"/>
                    <a:pt x="494665" y="25019"/>
                  </a:cubicBezTo>
                  <a:cubicBezTo>
                    <a:pt x="586486" y="50038"/>
                    <a:pt x="709295" y="183261"/>
                    <a:pt x="706120" y="228346"/>
                  </a:cubicBezTo>
                  <a:cubicBezTo>
                    <a:pt x="702945" y="273431"/>
                    <a:pt x="513715" y="244221"/>
                    <a:pt x="475615" y="295402"/>
                  </a:cubicBezTo>
                  <a:cubicBezTo>
                    <a:pt x="437515" y="346583"/>
                    <a:pt x="552069" y="424688"/>
                    <a:pt x="477901" y="534924"/>
                  </a:cubicBezTo>
                  <a:cubicBezTo>
                    <a:pt x="429387" y="597281"/>
                    <a:pt x="304546" y="592709"/>
                    <a:pt x="226949" y="564134"/>
                  </a:cubicBezTo>
                  <a:cubicBezTo>
                    <a:pt x="149352" y="535559"/>
                    <a:pt x="24130" y="444373"/>
                    <a:pt x="12065" y="363347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9521763" y="5611570"/>
            <a:ext cx="1129146" cy="1035291"/>
            <a:chOff x="0" y="0"/>
            <a:chExt cx="1505528" cy="1380388"/>
          </a:xfrm>
        </p:grpSpPr>
        <p:sp>
          <p:nvSpPr>
            <p:cNvPr id="55" name="Freeform 55"/>
            <p:cNvSpPr/>
            <p:nvPr/>
          </p:nvSpPr>
          <p:spPr>
            <a:xfrm>
              <a:off x="-23241" y="-35814"/>
              <a:ext cx="1535557" cy="1447800"/>
            </a:xfrm>
            <a:custGeom>
              <a:avLst/>
              <a:gdLst/>
              <a:ahLst/>
              <a:cxnLst/>
              <a:rect l="l" t="t" r="r" b="b"/>
              <a:pathLst>
                <a:path w="1535557" h="1447800">
                  <a:moveTo>
                    <a:pt x="26035" y="880872"/>
                  </a:moveTo>
                  <a:cubicBezTo>
                    <a:pt x="0" y="684530"/>
                    <a:pt x="160909" y="326517"/>
                    <a:pt x="335026" y="189865"/>
                  </a:cubicBezTo>
                  <a:cubicBezTo>
                    <a:pt x="509143" y="53213"/>
                    <a:pt x="871982" y="0"/>
                    <a:pt x="1070991" y="60706"/>
                  </a:cubicBezTo>
                  <a:cubicBezTo>
                    <a:pt x="1270000" y="121412"/>
                    <a:pt x="1535557" y="444373"/>
                    <a:pt x="1528699" y="553593"/>
                  </a:cubicBezTo>
                  <a:cubicBezTo>
                    <a:pt x="1521841" y="662813"/>
                    <a:pt x="1112139" y="592328"/>
                    <a:pt x="1029843" y="716153"/>
                  </a:cubicBezTo>
                  <a:cubicBezTo>
                    <a:pt x="947547" y="839978"/>
                    <a:pt x="1195324" y="1029462"/>
                    <a:pt x="1034669" y="1296670"/>
                  </a:cubicBezTo>
                  <a:cubicBezTo>
                    <a:pt x="929640" y="1447800"/>
                    <a:pt x="659384" y="1436751"/>
                    <a:pt x="491236" y="1367409"/>
                  </a:cubicBezTo>
                  <a:cubicBezTo>
                    <a:pt x="323088" y="1298067"/>
                    <a:pt x="52070" y="1077087"/>
                    <a:pt x="26035" y="88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10742349" y="5806692"/>
            <a:ext cx="4239421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775793" y="6238345"/>
            <a:ext cx="3273320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654893" y="5763471"/>
            <a:ext cx="724100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7EC3C6"/>
                </a:solidFill>
                <a:latin typeface="Arimo" panose="020B0604020202020204"/>
              </a:rPr>
              <a:t>04</a:t>
            </a:r>
          </a:p>
        </p:txBody>
      </p:sp>
      <p:grpSp>
        <p:nvGrpSpPr>
          <p:cNvPr id="59" name="Group 59"/>
          <p:cNvGrpSpPr/>
          <p:nvPr/>
        </p:nvGrpSpPr>
        <p:grpSpPr>
          <a:xfrm rot="-9752694">
            <a:off x="10224464" y="6130730"/>
            <a:ext cx="521502" cy="427116"/>
            <a:chOff x="0" y="0"/>
            <a:chExt cx="695336" cy="569488"/>
          </a:xfrm>
        </p:grpSpPr>
        <p:sp>
          <p:nvSpPr>
            <p:cNvPr id="60" name="Freeform 60"/>
            <p:cNvSpPr/>
            <p:nvPr/>
          </p:nvSpPr>
          <p:spPr>
            <a:xfrm>
              <a:off x="-10795" y="-14732"/>
              <a:ext cx="709295" cy="597281"/>
            </a:xfrm>
            <a:custGeom>
              <a:avLst/>
              <a:gdLst/>
              <a:ahLst/>
              <a:cxnLst/>
              <a:rect l="l" t="t" r="r" b="b"/>
              <a:pathLst>
                <a:path w="709295" h="597281">
                  <a:moveTo>
                    <a:pt x="12065" y="363347"/>
                  </a:moveTo>
                  <a:cubicBezTo>
                    <a:pt x="0" y="282448"/>
                    <a:pt x="74295" y="134620"/>
                    <a:pt x="154813" y="78232"/>
                  </a:cubicBezTo>
                  <a:cubicBezTo>
                    <a:pt x="235331" y="21844"/>
                    <a:pt x="402844" y="0"/>
                    <a:pt x="494665" y="25019"/>
                  </a:cubicBezTo>
                  <a:cubicBezTo>
                    <a:pt x="586486" y="50038"/>
                    <a:pt x="709295" y="183261"/>
                    <a:pt x="706120" y="228346"/>
                  </a:cubicBezTo>
                  <a:cubicBezTo>
                    <a:pt x="702945" y="273431"/>
                    <a:pt x="513715" y="244221"/>
                    <a:pt x="475615" y="295402"/>
                  </a:cubicBezTo>
                  <a:cubicBezTo>
                    <a:pt x="437515" y="346583"/>
                    <a:pt x="552069" y="424688"/>
                    <a:pt x="477901" y="534924"/>
                  </a:cubicBezTo>
                  <a:cubicBezTo>
                    <a:pt x="429387" y="597281"/>
                    <a:pt x="304546" y="592709"/>
                    <a:pt x="226949" y="564134"/>
                  </a:cubicBezTo>
                  <a:cubicBezTo>
                    <a:pt x="149352" y="535559"/>
                    <a:pt x="24130" y="444373"/>
                    <a:pt x="12065" y="363347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</p:spPr>
        </p:sp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3">
            <a:alphaModFix amt="87000"/>
          </a:blip>
          <a:srcRect/>
          <a:stretch>
            <a:fillRect/>
          </a:stretch>
        </p:blipFill>
        <p:spPr>
          <a:xfrm>
            <a:off x="3985" y="6646862"/>
            <a:ext cx="3669306" cy="3669306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3939540" y="-59305329"/>
            <a:ext cx="10256520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2F2F2"/>
                </a:solidFill>
                <a:latin typeface="Arimo" panose="020B0604020202020204"/>
              </a:rPr>
              <a:t>51PPT模板网   www.51pp tmoban.com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593313" y="908625"/>
            <a:ext cx="2733802" cy="32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7EC3C6"/>
                </a:solidFill>
                <a:latin typeface="Arimo" panose="020B0604020202020204"/>
              </a:rPr>
              <a:t>https://www.ypppt.com/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706" r="1452" b="162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5" name="Freeform 15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7" name="Freeform 17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858422" y="1"/>
            <a:ext cx="6429577" cy="4622964"/>
            <a:chOff x="0" y="0"/>
            <a:chExt cx="8572770" cy="6163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2754" cy="6163945"/>
            </a:xfrm>
            <a:custGeom>
              <a:avLst/>
              <a:gdLst/>
              <a:ahLst/>
              <a:cxnLst/>
              <a:rect l="l" t="t" r="r" b="b"/>
              <a:pathLst>
                <a:path w="8572754" h="6163945">
                  <a:moveTo>
                    <a:pt x="8572754" y="0"/>
                  </a:moveTo>
                  <a:lnTo>
                    <a:pt x="8572754" y="5437505"/>
                  </a:lnTo>
                  <a:cubicBezTo>
                    <a:pt x="8450073" y="5509387"/>
                    <a:pt x="8319136" y="5559806"/>
                    <a:pt x="8204708" y="5617337"/>
                  </a:cubicBezTo>
                  <a:cubicBezTo>
                    <a:pt x="7844790" y="5775579"/>
                    <a:pt x="7501255" y="5890641"/>
                    <a:pt x="7149465" y="5941060"/>
                  </a:cubicBezTo>
                  <a:cubicBezTo>
                    <a:pt x="6765037" y="5998591"/>
                    <a:pt x="6380480" y="6049010"/>
                    <a:pt x="5996051" y="6092063"/>
                  </a:cubicBezTo>
                  <a:cubicBezTo>
                    <a:pt x="5816092" y="6113653"/>
                    <a:pt x="5628005" y="6135243"/>
                    <a:pt x="5439791" y="6149594"/>
                  </a:cubicBezTo>
                  <a:cubicBezTo>
                    <a:pt x="5259832" y="6156833"/>
                    <a:pt x="5153533" y="6163945"/>
                    <a:pt x="5128895" y="6163945"/>
                  </a:cubicBezTo>
                  <a:lnTo>
                    <a:pt x="4629912" y="6163945"/>
                  </a:lnTo>
                  <a:cubicBezTo>
                    <a:pt x="4302760" y="6128004"/>
                    <a:pt x="3959098" y="6106414"/>
                    <a:pt x="3640074" y="6027293"/>
                  </a:cubicBezTo>
                  <a:cubicBezTo>
                    <a:pt x="3321050" y="5948172"/>
                    <a:pt x="2953004" y="5811520"/>
                    <a:pt x="2658491" y="5624576"/>
                  </a:cubicBezTo>
                  <a:cubicBezTo>
                    <a:pt x="2519426" y="5538216"/>
                    <a:pt x="2306701" y="5394452"/>
                    <a:pt x="2143125" y="5221859"/>
                  </a:cubicBezTo>
                  <a:cubicBezTo>
                    <a:pt x="1987677" y="5070856"/>
                    <a:pt x="1840484" y="4912614"/>
                    <a:pt x="1693164" y="4761484"/>
                  </a:cubicBezTo>
                  <a:cubicBezTo>
                    <a:pt x="1382268" y="4445000"/>
                    <a:pt x="1120521" y="4200525"/>
                    <a:pt x="809752" y="3912743"/>
                  </a:cubicBezTo>
                  <a:cubicBezTo>
                    <a:pt x="531622" y="3668141"/>
                    <a:pt x="188087" y="3366135"/>
                    <a:pt x="138938" y="3092831"/>
                  </a:cubicBezTo>
                  <a:cubicBezTo>
                    <a:pt x="114554" y="2977642"/>
                    <a:pt x="0" y="2078609"/>
                    <a:pt x="0" y="1949196"/>
                  </a:cubicBezTo>
                  <a:lnTo>
                    <a:pt x="0" y="1165225"/>
                  </a:lnTo>
                  <a:cubicBezTo>
                    <a:pt x="32766" y="776732"/>
                    <a:pt x="90043" y="388366"/>
                    <a:pt x="245364" y="0"/>
                  </a:cubicBezTo>
                  <a:lnTo>
                    <a:pt x="8572754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813721" y="1"/>
            <a:ext cx="9474279" cy="8169564"/>
            <a:chOff x="0" y="0"/>
            <a:chExt cx="12632372" cy="108927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632309" cy="10892790"/>
            </a:xfrm>
            <a:custGeom>
              <a:avLst/>
              <a:gdLst/>
              <a:ahLst/>
              <a:cxnLst/>
              <a:rect l="l" t="t" r="r" b="b"/>
              <a:pathLst>
                <a:path w="12632309" h="10892790">
                  <a:moveTo>
                    <a:pt x="4365244" y="0"/>
                  </a:moveTo>
                  <a:cubicBezTo>
                    <a:pt x="4324604" y="128651"/>
                    <a:pt x="4267708" y="257302"/>
                    <a:pt x="4235196" y="393065"/>
                  </a:cubicBezTo>
                  <a:cubicBezTo>
                    <a:pt x="4218940" y="464566"/>
                    <a:pt x="4202684" y="557403"/>
                    <a:pt x="4186428" y="636016"/>
                  </a:cubicBezTo>
                  <a:cubicBezTo>
                    <a:pt x="4162044" y="786130"/>
                    <a:pt x="4121404" y="1079119"/>
                    <a:pt x="4121404" y="1100582"/>
                  </a:cubicBezTo>
                  <a:lnTo>
                    <a:pt x="4121404" y="1986915"/>
                  </a:lnTo>
                  <a:cubicBezTo>
                    <a:pt x="4153916" y="2315718"/>
                    <a:pt x="4194556" y="2637282"/>
                    <a:pt x="4235196" y="2958973"/>
                  </a:cubicBezTo>
                  <a:cubicBezTo>
                    <a:pt x="4243324" y="2966085"/>
                    <a:pt x="4243324" y="2980436"/>
                    <a:pt x="4243324" y="2987548"/>
                  </a:cubicBezTo>
                  <a:cubicBezTo>
                    <a:pt x="4235196" y="3259201"/>
                    <a:pt x="4617212" y="3609340"/>
                    <a:pt x="4869307" y="3838067"/>
                  </a:cubicBezTo>
                  <a:cubicBezTo>
                    <a:pt x="5210683" y="4145407"/>
                    <a:pt x="5519674" y="4424172"/>
                    <a:pt x="5836666" y="4760087"/>
                  </a:cubicBezTo>
                  <a:cubicBezTo>
                    <a:pt x="6121146" y="5060315"/>
                    <a:pt x="6470777" y="5439156"/>
                    <a:pt x="6860921" y="5646420"/>
                  </a:cubicBezTo>
                  <a:cubicBezTo>
                    <a:pt x="7080377" y="5760720"/>
                    <a:pt x="7356729" y="5882259"/>
                    <a:pt x="7600696" y="5946648"/>
                  </a:cubicBezTo>
                  <a:cubicBezTo>
                    <a:pt x="7690104" y="5968111"/>
                    <a:pt x="7787640" y="5996686"/>
                    <a:pt x="7885176" y="6018149"/>
                  </a:cubicBezTo>
                  <a:cubicBezTo>
                    <a:pt x="7925816" y="6032500"/>
                    <a:pt x="7990840" y="6039612"/>
                    <a:pt x="8047736" y="6046724"/>
                  </a:cubicBezTo>
                  <a:cubicBezTo>
                    <a:pt x="8194040" y="6068187"/>
                    <a:pt x="8502904" y="6111113"/>
                    <a:pt x="8527288" y="6111113"/>
                  </a:cubicBezTo>
                  <a:lnTo>
                    <a:pt x="9429623" y="6111113"/>
                  </a:lnTo>
                  <a:cubicBezTo>
                    <a:pt x="9917303" y="6061075"/>
                    <a:pt x="10380726" y="5996813"/>
                    <a:pt x="10852150" y="5946775"/>
                  </a:cubicBezTo>
                  <a:cubicBezTo>
                    <a:pt x="11299190" y="5889625"/>
                    <a:pt x="11754485" y="5789549"/>
                    <a:pt x="12217781" y="5596509"/>
                  </a:cubicBezTo>
                  <a:cubicBezTo>
                    <a:pt x="12347829" y="5539359"/>
                    <a:pt x="12494133" y="5474970"/>
                    <a:pt x="12632309" y="5396357"/>
                  </a:cubicBezTo>
                  <a:lnTo>
                    <a:pt x="12632309" y="10285222"/>
                  </a:lnTo>
                  <a:cubicBezTo>
                    <a:pt x="11998198" y="10671175"/>
                    <a:pt x="11364214" y="10856976"/>
                    <a:pt x="10730103" y="10892790"/>
                  </a:cubicBezTo>
                  <a:cubicBezTo>
                    <a:pt x="10364343" y="10885678"/>
                    <a:pt x="10356215" y="10885678"/>
                    <a:pt x="10348087" y="10892790"/>
                  </a:cubicBezTo>
                  <a:cubicBezTo>
                    <a:pt x="9966071" y="10864215"/>
                    <a:pt x="9543288" y="10778490"/>
                    <a:pt x="9169400" y="10656951"/>
                  </a:cubicBezTo>
                  <a:cubicBezTo>
                    <a:pt x="8250809" y="10363962"/>
                    <a:pt x="7299706" y="9763506"/>
                    <a:pt x="6372987" y="9020175"/>
                  </a:cubicBezTo>
                  <a:cubicBezTo>
                    <a:pt x="6299835" y="8970137"/>
                    <a:pt x="6218555" y="8898636"/>
                    <a:pt x="6145403" y="8834374"/>
                  </a:cubicBezTo>
                  <a:cubicBezTo>
                    <a:pt x="5982843" y="8705723"/>
                    <a:pt x="5820283" y="8569960"/>
                    <a:pt x="5649595" y="8448421"/>
                  </a:cubicBezTo>
                  <a:cubicBezTo>
                    <a:pt x="5235067" y="8162544"/>
                    <a:pt x="4812284" y="7890890"/>
                    <a:pt x="4405884" y="7640701"/>
                  </a:cubicBezTo>
                  <a:cubicBezTo>
                    <a:pt x="3316605" y="6961632"/>
                    <a:pt x="2137918" y="6296914"/>
                    <a:pt x="1178687" y="5289169"/>
                  </a:cubicBezTo>
                  <a:cubicBezTo>
                    <a:pt x="674751" y="4753102"/>
                    <a:pt x="357632" y="4217035"/>
                    <a:pt x="186944" y="3680968"/>
                  </a:cubicBezTo>
                  <a:cubicBezTo>
                    <a:pt x="138176" y="3516503"/>
                    <a:pt x="32512" y="3166364"/>
                    <a:pt x="32512" y="2959100"/>
                  </a:cubicBezTo>
                  <a:cubicBezTo>
                    <a:pt x="32512" y="2937637"/>
                    <a:pt x="0" y="2708910"/>
                    <a:pt x="0" y="2694686"/>
                  </a:cubicBezTo>
                  <a:lnTo>
                    <a:pt x="0" y="2187067"/>
                  </a:lnTo>
                  <a:cubicBezTo>
                    <a:pt x="16256" y="2051304"/>
                    <a:pt x="48768" y="1801114"/>
                    <a:pt x="48768" y="1779651"/>
                  </a:cubicBezTo>
                  <a:cubicBezTo>
                    <a:pt x="48768" y="1765300"/>
                    <a:pt x="89408" y="1579499"/>
                    <a:pt x="113792" y="1479423"/>
                  </a:cubicBezTo>
                  <a:cubicBezTo>
                    <a:pt x="243840" y="986409"/>
                    <a:pt x="455168" y="493141"/>
                    <a:pt x="804799" y="0"/>
                  </a:cubicBezTo>
                  <a:lnTo>
                    <a:pt x="4365244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984" y="1"/>
            <a:ext cx="9340148" cy="5816254"/>
            <a:chOff x="0" y="0"/>
            <a:chExt cx="12453530" cy="77550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453493" cy="7755128"/>
            </a:xfrm>
            <a:custGeom>
              <a:avLst/>
              <a:gdLst/>
              <a:ahLst/>
              <a:cxnLst/>
              <a:rect l="l" t="t" r="r" b="b"/>
              <a:pathLst>
                <a:path w="12453493" h="7755128">
                  <a:moveTo>
                    <a:pt x="12453493" y="0"/>
                  </a:moveTo>
                  <a:cubicBezTo>
                    <a:pt x="12128374" y="200152"/>
                    <a:pt x="11794999" y="400304"/>
                    <a:pt x="11461751" y="578993"/>
                  </a:cubicBezTo>
                  <a:cubicBezTo>
                    <a:pt x="11177270" y="728980"/>
                    <a:pt x="10892790" y="864870"/>
                    <a:pt x="10608310" y="993521"/>
                  </a:cubicBezTo>
                  <a:cubicBezTo>
                    <a:pt x="9982327" y="1272286"/>
                    <a:pt x="9640951" y="1886966"/>
                    <a:pt x="9470263" y="2337308"/>
                  </a:cubicBezTo>
                  <a:cubicBezTo>
                    <a:pt x="9202039" y="3030601"/>
                    <a:pt x="8868664" y="3759708"/>
                    <a:pt x="8429752" y="4474464"/>
                  </a:cubicBezTo>
                  <a:cubicBezTo>
                    <a:pt x="8250936" y="4746117"/>
                    <a:pt x="8063992" y="5031994"/>
                    <a:pt x="7852537" y="5310759"/>
                  </a:cubicBezTo>
                  <a:cubicBezTo>
                    <a:pt x="7787513" y="5396484"/>
                    <a:pt x="7706233" y="5489448"/>
                    <a:pt x="7633081" y="5589524"/>
                  </a:cubicBezTo>
                  <a:cubicBezTo>
                    <a:pt x="6998970" y="6418580"/>
                    <a:pt x="5958459" y="7047611"/>
                    <a:pt x="5105019" y="7362063"/>
                  </a:cubicBezTo>
                  <a:cubicBezTo>
                    <a:pt x="4454652" y="7597902"/>
                    <a:pt x="3771900" y="7697978"/>
                    <a:pt x="3113405" y="7748016"/>
                  </a:cubicBezTo>
                  <a:lnTo>
                    <a:pt x="1812798" y="7755128"/>
                  </a:lnTo>
                  <a:cubicBezTo>
                    <a:pt x="1219327" y="7712075"/>
                    <a:pt x="585343" y="7476236"/>
                    <a:pt x="0" y="7161784"/>
                  </a:cubicBezTo>
                  <a:lnTo>
                    <a:pt x="0" y="0"/>
                  </a:lnTo>
                  <a:lnTo>
                    <a:pt x="12453493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3984" y="6861577"/>
            <a:ext cx="15686820" cy="3425424"/>
            <a:chOff x="0" y="0"/>
            <a:chExt cx="20915760" cy="456723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915757" cy="4567301"/>
            </a:xfrm>
            <a:custGeom>
              <a:avLst/>
              <a:gdLst/>
              <a:ahLst/>
              <a:cxnLst/>
              <a:rect l="l" t="t" r="r" b="b"/>
              <a:pathLst>
                <a:path w="20915757" h="4567301">
                  <a:moveTo>
                    <a:pt x="1796542" y="0"/>
                  </a:moveTo>
                  <a:lnTo>
                    <a:pt x="2479421" y="64389"/>
                  </a:lnTo>
                  <a:cubicBezTo>
                    <a:pt x="4097020" y="321691"/>
                    <a:pt x="5739003" y="993521"/>
                    <a:pt x="7348601" y="1615313"/>
                  </a:cubicBezTo>
                  <a:cubicBezTo>
                    <a:pt x="8169656" y="1929765"/>
                    <a:pt x="9031351" y="2280031"/>
                    <a:pt x="9868535" y="2537333"/>
                  </a:cubicBezTo>
                  <a:cubicBezTo>
                    <a:pt x="10177399" y="2637409"/>
                    <a:pt x="10575798" y="2751709"/>
                    <a:pt x="10844022" y="2816098"/>
                  </a:cubicBezTo>
                  <a:cubicBezTo>
                    <a:pt x="11144758" y="2894711"/>
                    <a:pt x="11827637" y="3044825"/>
                    <a:pt x="12201525" y="3044825"/>
                  </a:cubicBezTo>
                  <a:lnTo>
                    <a:pt x="14388212" y="3144901"/>
                  </a:lnTo>
                  <a:lnTo>
                    <a:pt x="15087346" y="3187827"/>
                  </a:lnTo>
                  <a:lnTo>
                    <a:pt x="16127857" y="3280791"/>
                  </a:lnTo>
                  <a:cubicBezTo>
                    <a:pt x="17802479" y="3459480"/>
                    <a:pt x="19720813" y="3838321"/>
                    <a:pt x="20915757" y="4567301"/>
                  </a:cubicBezTo>
                  <a:lnTo>
                    <a:pt x="0" y="4567301"/>
                  </a:lnTo>
                  <a:lnTo>
                    <a:pt x="0" y="371729"/>
                  </a:lnTo>
                  <a:cubicBezTo>
                    <a:pt x="121920" y="278765"/>
                    <a:pt x="292608" y="221615"/>
                    <a:pt x="422656" y="171577"/>
                  </a:cubicBezTo>
                  <a:cubicBezTo>
                    <a:pt x="569087" y="114300"/>
                    <a:pt x="1032383" y="14351"/>
                    <a:pt x="1243711" y="14351"/>
                  </a:cubicBezTo>
                  <a:cubicBezTo>
                    <a:pt x="1268095" y="14351"/>
                    <a:pt x="1341247" y="7239"/>
                    <a:pt x="1390015" y="0"/>
                  </a:cubicBezTo>
                  <a:lnTo>
                    <a:pt x="179641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-1447800" y="-1295400"/>
            <a:ext cx="12496800" cy="6221922"/>
            <a:chOff x="0" y="0"/>
            <a:chExt cx="16662400" cy="8295896"/>
          </a:xfrm>
        </p:grpSpPr>
        <p:sp>
          <p:nvSpPr>
            <p:cNvPr id="29" name="Freeform 29"/>
            <p:cNvSpPr/>
            <p:nvPr/>
          </p:nvSpPr>
          <p:spPr>
            <a:xfrm>
              <a:off x="20066" y="17018"/>
              <a:ext cx="16640937" cy="8493252"/>
            </a:xfrm>
            <a:custGeom>
              <a:avLst/>
              <a:gdLst/>
              <a:ahLst/>
              <a:cxnLst/>
              <a:rect l="l" t="t" r="r" b="b"/>
              <a:pathLst>
                <a:path w="16640937" h="8493252">
                  <a:moveTo>
                    <a:pt x="10668" y="7857490"/>
                  </a:moveTo>
                  <a:cubicBezTo>
                    <a:pt x="1383919" y="8149971"/>
                    <a:pt x="2748280" y="8439784"/>
                    <a:pt x="4010406" y="8010652"/>
                  </a:cubicBezTo>
                  <a:lnTo>
                    <a:pt x="4018534" y="8034782"/>
                  </a:lnTo>
                  <a:lnTo>
                    <a:pt x="4010406" y="8010779"/>
                  </a:lnTo>
                  <a:cubicBezTo>
                    <a:pt x="4668520" y="7787005"/>
                    <a:pt x="5250180" y="7228332"/>
                    <a:pt x="5852922" y="6648704"/>
                  </a:cubicBezTo>
                  <a:cubicBezTo>
                    <a:pt x="6400165" y="6122416"/>
                    <a:pt x="6964299" y="5579618"/>
                    <a:pt x="7614412" y="5268722"/>
                  </a:cubicBezTo>
                  <a:lnTo>
                    <a:pt x="7625334" y="5291582"/>
                  </a:lnTo>
                  <a:lnTo>
                    <a:pt x="7614412" y="5268722"/>
                  </a:lnTo>
                  <a:cubicBezTo>
                    <a:pt x="8630031" y="4783074"/>
                    <a:pt x="9988169" y="4532630"/>
                    <a:pt x="11107293" y="4326128"/>
                  </a:cubicBezTo>
                  <a:cubicBezTo>
                    <a:pt x="11486642" y="4256151"/>
                    <a:pt x="11838559" y="4191127"/>
                    <a:pt x="12141073" y="4123817"/>
                  </a:cubicBezTo>
                  <a:lnTo>
                    <a:pt x="12146534" y="4148582"/>
                  </a:lnTo>
                  <a:lnTo>
                    <a:pt x="12141073" y="4123817"/>
                  </a:lnTo>
                  <a:cubicBezTo>
                    <a:pt x="12626213" y="4015867"/>
                    <a:pt x="13039597" y="4016883"/>
                    <a:pt x="13404849" y="4017772"/>
                  </a:cubicBezTo>
                  <a:cubicBezTo>
                    <a:pt x="13697712" y="4018534"/>
                    <a:pt x="13957681" y="4019042"/>
                    <a:pt x="14201267" y="3964813"/>
                  </a:cubicBezTo>
                  <a:cubicBezTo>
                    <a:pt x="14409039" y="3918585"/>
                    <a:pt x="14604747" y="3832479"/>
                    <a:pt x="14797405" y="3671951"/>
                  </a:cubicBezTo>
                  <a:lnTo>
                    <a:pt x="14813534" y="3691382"/>
                  </a:lnTo>
                  <a:lnTo>
                    <a:pt x="14797278" y="3671824"/>
                  </a:lnTo>
                  <a:cubicBezTo>
                    <a:pt x="15501621" y="3084830"/>
                    <a:pt x="16388334" y="588264"/>
                    <a:pt x="16389858" y="584073"/>
                  </a:cubicBezTo>
                  <a:cubicBezTo>
                    <a:pt x="16393414" y="573913"/>
                    <a:pt x="16403066" y="567182"/>
                    <a:pt x="16413734" y="567182"/>
                  </a:cubicBezTo>
                  <a:lnTo>
                    <a:pt x="16413734" y="592582"/>
                  </a:lnTo>
                  <a:lnTo>
                    <a:pt x="16413734" y="567182"/>
                  </a:lnTo>
                  <a:lnTo>
                    <a:pt x="16413734" y="592582"/>
                  </a:lnTo>
                  <a:lnTo>
                    <a:pt x="16389731" y="584200"/>
                  </a:lnTo>
                  <a:lnTo>
                    <a:pt x="16592931" y="0"/>
                  </a:lnTo>
                  <a:lnTo>
                    <a:pt x="16640937" y="16637"/>
                  </a:lnTo>
                  <a:lnTo>
                    <a:pt x="16437737" y="600837"/>
                  </a:lnTo>
                  <a:cubicBezTo>
                    <a:pt x="16434181" y="610997"/>
                    <a:pt x="16424529" y="617855"/>
                    <a:pt x="16413734" y="617855"/>
                  </a:cubicBezTo>
                  <a:lnTo>
                    <a:pt x="16413734" y="592582"/>
                  </a:lnTo>
                  <a:lnTo>
                    <a:pt x="16437610" y="601091"/>
                  </a:lnTo>
                  <a:cubicBezTo>
                    <a:pt x="16439134" y="596900"/>
                    <a:pt x="15547722" y="3112516"/>
                    <a:pt x="14829790" y="3710940"/>
                  </a:cubicBezTo>
                  <a:cubicBezTo>
                    <a:pt x="14630399" y="3877056"/>
                    <a:pt x="14427074" y="3966591"/>
                    <a:pt x="14212189" y="4014343"/>
                  </a:cubicBezTo>
                  <a:cubicBezTo>
                    <a:pt x="13961998" y="4069969"/>
                    <a:pt x="13696188" y="4069207"/>
                    <a:pt x="13404597" y="4068572"/>
                  </a:cubicBezTo>
                  <a:cubicBezTo>
                    <a:pt x="13039345" y="4067683"/>
                    <a:pt x="12631166" y="4066794"/>
                    <a:pt x="12151995" y="4173347"/>
                  </a:cubicBezTo>
                  <a:cubicBezTo>
                    <a:pt x="11848338" y="4240911"/>
                    <a:pt x="11495532" y="4306062"/>
                    <a:pt x="11116310" y="4376039"/>
                  </a:cubicBezTo>
                  <a:cubicBezTo>
                    <a:pt x="9995408" y="4582922"/>
                    <a:pt x="8644509" y="4832350"/>
                    <a:pt x="7636129" y="5314442"/>
                  </a:cubicBezTo>
                  <a:cubicBezTo>
                    <a:pt x="6994779" y="5621147"/>
                    <a:pt x="6436614" y="6157468"/>
                    <a:pt x="5887974" y="6685153"/>
                  </a:cubicBezTo>
                  <a:cubicBezTo>
                    <a:pt x="5287645" y="7262495"/>
                    <a:pt x="4697603" y="7830566"/>
                    <a:pt x="4026535" y="8058785"/>
                  </a:cubicBezTo>
                  <a:cubicBezTo>
                    <a:pt x="2748915" y="8493252"/>
                    <a:pt x="1370076" y="8198993"/>
                    <a:pt x="0" y="79072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8458200" y="2247900"/>
            <a:ext cx="10839450" cy="8934450"/>
            <a:chOff x="0" y="0"/>
            <a:chExt cx="14452600" cy="11912600"/>
          </a:xfrm>
        </p:grpSpPr>
        <p:sp>
          <p:nvSpPr>
            <p:cNvPr id="31" name="Freeform 31"/>
            <p:cNvSpPr/>
            <p:nvPr/>
          </p:nvSpPr>
          <p:spPr>
            <a:xfrm>
              <a:off x="5715" y="1143"/>
              <a:ext cx="14428852" cy="11902059"/>
            </a:xfrm>
            <a:custGeom>
              <a:avLst/>
              <a:gdLst/>
              <a:ahLst/>
              <a:cxnLst/>
              <a:rect l="l" t="t" r="r" b="b"/>
              <a:pathLst>
                <a:path w="14428852" h="11902059">
                  <a:moveTo>
                    <a:pt x="0" y="11870055"/>
                  </a:moveTo>
                  <a:cubicBezTo>
                    <a:pt x="1194816" y="10400157"/>
                    <a:pt x="2394204" y="8924290"/>
                    <a:pt x="3817874" y="8180578"/>
                  </a:cubicBezTo>
                  <a:lnTo>
                    <a:pt x="3829685" y="8203057"/>
                  </a:lnTo>
                  <a:lnTo>
                    <a:pt x="3817874" y="8180578"/>
                  </a:lnTo>
                  <a:cubicBezTo>
                    <a:pt x="4485894" y="7831582"/>
                    <a:pt x="5324221" y="7860538"/>
                    <a:pt x="6130671" y="7887716"/>
                  </a:cubicBezTo>
                  <a:cubicBezTo>
                    <a:pt x="6898132" y="7913624"/>
                    <a:pt x="7635367" y="7937754"/>
                    <a:pt x="8189087" y="7648448"/>
                  </a:cubicBezTo>
                  <a:cubicBezTo>
                    <a:pt x="8305165" y="7587869"/>
                    <a:pt x="8413115" y="7513447"/>
                    <a:pt x="8511413" y="7422388"/>
                  </a:cubicBezTo>
                  <a:lnTo>
                    <a:pt x="8528685" y="7441057"/>
                  </a:lnTo>
                  <a:lnTo>
                    <a:pt x="8511413" y="7422388"/>
                  </a:lnTo>
                  <a:cubicBezTo>
                    <a:pt x="9066276" y="6908800"/>
                    <a:pt x="9257919" y="5856224"/>
                    <a:pt x="9452864" y="4778248"/>
                  </a:cubicBezTo>
                  <a:cubicBezTo>
                    <a:pt x="9630918" y="3794125"/>
                    <a:pt x="9811639" y="2790825"/>
                    <a:pt x="10286746" y="2192782"/>
                  </a:cubicBezTo>
                  <a:lnTo>
                    <a:pt x="10306685" y="2208657"/>
                  </a:lnTo>
                  <a:lnTo>
                    <a:pt x="10286746" y="2192909"/>
                  </a:lnTo>
                  <a:cubicBezTo>
                    <a:pt x="11274806" y="949452"/>
                    <a:pt x="12849606" y="473583"/>
                    <a:pt x="14414120" y="0"/>
                  </a:cubicBezTo>
                  <a:lnTo>
                    <a:pt x="14428852" y="48641"/>
                  </a:lnTo>
                  <a:cubicBezTo>
                    <a:pt x="12860655" y="523240"/>
                    <a:pt x="11302873" y="995680"/>
                    <a:pt x="10326624" y="2224405"/>
                  </a:cubicBezTo>
                  <a:cubicBezTo>
                    <a:pt x="9861296" y="2810129"/>
                    <a:pt x="9681845" y="3798062"/>
                    <a:pt x="9502902" y="4787265"/>
                  </a:cubicBezTo>
                  <a:cubicBezTo>
                    <a:pt x="9309354" y="5857494"/>
                    <a:pt x="9116314" y="6931787"/>
                    <a:pt x="8545957" y="7459599"/>
                  </a:cubicBezTo>
                  <a:cubicBezTo>
                    <a:pt x="8444103" y="7553960"/>
                    <a:pt x="8332343" y="7630795"/>
                    <a:pt x="8212582" y="7693406"/>
                  </a:cubicBezTo>
                  <a:cubicBezTo>
                    <a:pt x="7644511" y="7990205"/>
                    <a:pt x="6892036" y="7964043"/>
                    <a:pt x="6128893" y="7938389"/>
                  </a:cubicBezTo>
                  <a:cubicBezTo>
                    <a:pt x="5318760" y="7911084"/>
                    <a:pt x="4495165" y="7883906"/>
                    <a:pt x="3841369" y="8225536"/>
                  </a:cubicBezTo>
                  <a:cubicBezTo>
                    <a:pt x="2428875" y="8963533"/>
                    <a:pt x="1236345" y="10429748"/>
                    <a:pt x="39370" y="119020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 rot="-9752694">
            <a:off x="9353792" y="4411779"/>
            <a:ext cx="1419089" cy="1162250"/>
            <a:chOff x="0" y="0"/>
            <a:chExt cx="1892119" cy="1549667"/>
          </a:xfrm>
        </p:grpSpPr>
        <p:sp>
          <p:nvSpPr>
            <p:cNvPr id="33" name="Freeform 33"/>
            <p:cNvSpPr/>
            <p:nvPr/>
          </p:nvSpPr>
          <p:spPr>
            <a:xfrm>
              <a:off x="-29210" y="-40132"/>
              <a:ext cx="1929765" cy="1625219"/>
            </a:xfrm>
            <a:custGeom>
              <a:avLst/>
              <a:gdLst/>
              <a:ahLst/>
              <a:cxnLst/>
              <a:rect l="l" t="t" r="r" b="b"/>
              <a:pathLst>
                <a:path w="1929765" h="1625219">
                  <a:moveTo>
                    <a:pt x="32766" y="988822"/>
                  </a:moveTo>
                  <a:cubicBezTo>
                    <a:pt x="0" y="768477"/>
                    <a:pt x="202184" y="366522"/>
                    <a:pt x="421132" y="213106"/>
                  </a:cubicBezTo>
                  <a:cubicBezTo>
                    <a:pt x="640080" y="59690"/>
                    <a:pt x="1096010" y="0"/>
                    <a:pt x="1345946" y="67945"/>
                  </a:cubicBezTo>
                  <a:cubicBezTo>
                    <a:pt x="1595882" y="135890"/>
                    <a:pt x="1929765" y="498602"/>
                    <a:pt x="1921129" y="621284"/>
                  </a:cubicBezTo>
                  <a:cubicBezTo>
                    <a:pt x="1912493" y="743966"/>
                    <a:pt x="1397635" y="664718"/>
                    <a:pt x="1294130" y="803783"/>
                  </a:cubicBezTo>
                  <a:cubicBezTo>
                    <a:pt x="1190625" y="942848"/>
                    <a:pt x="1502029" y="1155573"/>
                    <a:pt x="1300226" y="1455547"/>
                  </a:cubicBezTo>
                  <a:cubicBezTo>
                    <a:pt x="1168273" y="1625219"/>
                    <a:pt x="828548" y="1612773"/>
                    <a:pt x="617220" y="1535049"/>
                  </a:cubicBezTo>
                  <a:cubicBezTo>
                    <a:pt x="405892" y="1457325"/>
                    <a:pt x="65405" y="1209167"/>
                    <a:pt x="32766" y="988822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441633" y="2999066"/>
            <a:ext cx="3072584" cy="2817191"/>
            <a:chOff x="0" y="0"/>
            <a:chExt cx="4096779" cy="3756254"/>
          </a:xfrm>
        </p:grpSpPr>
        <p:sp>
          <p:nvSpPr>
            <p:cNvPr id="35" name="Freeform 35"/>
            <p:cNvSpPr/>
            <p:nvPr/>
          </p:nvSpPr>
          <p:spPr>
            <a:xfrm>
              <a:off x="-63246" y="-97409"/>
              <a:ext cx="4178427" cy="3939540"/>
            </a:xfrm>
            <a:custGeom>
              <a:avLst/>
              <a:gdLst/>
              <a:ahLst/>
              <a:cxnLst/>
              <a:rect l="l" t="t" r="r" b="b"/>
              <a:pathLst>
                <a:path w="4178427" h="3939540">
                  <a:moveTo>
                    <a:pt x="70866" y="2396871"/>
                  </a:moveTo>
                  <a:cubicBezTo>
                    <a:pt x="0" y="1862836"/>
                    <a:pt x="437642" y="888619"/>
                    <a:pt x="911606" y="516636"/>
                  </a:cubicBezTo>
                  <a:cubicBezTo>
                    <a:pt x="1385570" y="144653"/>
                    <a:pt x="2372868" y="0"/>
                    <a:pt x="2914269" y="164973"/>
                  </a:cubicBezTo>
                  <a:cubicBezTo>
                    <a:pt x="3455670" y="329946"/>
                    <a:pt x="4178427" y="1208913"/>
                    <a:pt x="4159631" y="1506220"/>
                  </a:cubicBezTo>
                  <a:cubicBezTo>
                    <a:pt x="4140835" y="1803527"/>
                    <a:pt x="3026029" y="1611503"/>
                    <a:pt x="2802001" y="1948434"/>
                  </a:cubicBezTo>
                  <a:cubicBezTo>
                    <a:pt x="2577973" y="2285365"/>
                    <a:pt x="3252216" y="2801112"/>
                    <a:pt x="2815336" y="3528187"/>
                  </a:cubicBezTo>
                  <a:cubicBezTo>
                    <a:pt x="2529586" y="3939540"/>
                    <a:pt x="1794002" y="3909314"/>
                    <a:pt x="1336548" y="3720846"/>
                  </a:cubicBezTo>
                  <a:cubicBezTo>
                    <a:pt x="879094" y="3532378"/>
                    <a:pt x="141605" y="2930906"/>
                    <a:pt x="70866" y="23968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878278" y="6355161"/>
            <a:ext cx="3763840" cy="376384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5732354" y="6111246"/>
            <a:ext cx="6823293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21174" y="6867009"/>
            <a:ext cx="5645652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935423" y="3357735"/>
            <a:ext cx="2070622" cy="213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3200">
                <a:solidFill>
                  <a:srgbClr val="7EC3C6"/>
                </a:solidFill>
                <a:latin typeface="Arimo" panose="020B0604020202020204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6" y="8237079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774496" y="2281919"/>
            <a:ext cx="3785508" cy="6071506"/>
            <a:chOff x="0" y="0"/>
            <a:chExt cx="5047344" cy="8095342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5021961" cy="8069961"/>
            </a:xfrm>
            <a:custGeom>
              <a:avLst/>
              <a:gdLst/>
              <a:ahLst/>
              <a:cxnLst/>
              <a:rect l="l" t="t" r="r" b="b"/>
              <a:pathLst>
                <a:path w="5021961" h="8069961">
                  <a:moveTo>
                    <a:pt x="0" y="0"/>
                  </a:moveTo>
                  <a:lnTo>
                    <a:pt x="5021961" y="0"/>
                  </a:lnTo>
                  <a:lnTo>
                    <a:pt x="5021961" y="8069961"/>
                  </a:lnTo>
                  <a:lnTo>
                    <a:pt x="0" y="80699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5047361" cy="8095361"/>
            </a:xfrm>
            <a:custGeom>
              <a:avLst/>
              <a:gdLst/>
              <a:ahLst/>
              <a:cxnLst/>
              <a:rect l="l" t="t" r="r" b="b"/>
              <a:pathLst>
                <a:path w="5047361" h="8095361">
                  <a:moveTo>
                    <a:pt x="12700" y="0"/>
                  </a:moveTo>
                  <a:lnTo>
                    <a:pt x="5034661" y="0"/>
                  </a:lnTo>
                  <a:cubicBezTo>
                    <a:pt x="5041646" y="0"/>
                    <a:pt x="5047361" y="5715"/>
                    <a:pt x="5047361" y="12700"/>
                  </a:cubicBezTo>
                  <a:lnTo>
                    <a:pt x="5047361" y="8082661"/>
                  </a:lnTo>
                  <a:cubicBezTo>
                    <a:pt x="5047361" y="8089646"/>
                    <a:pt x="5041646" y="8095361"/>
                    <a:pt x="5034661" y="8095361"/>
                  </a:cubicBezTo>
                  <a:lnTo>
                    <a:pt x="12700" y="8095361"/>
                  </a:lnTo>
                  <a:cubicBezTo>
                    <a:pt x="5715" y="8095361"/>
                    <a:pt x="0" y="8089646"/>
                    <a:pt x="0" y="80826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8082661"/>
                  </a:lnTo>
                  <a:lnTo>
                    <a:pt x="12700" y="8082661"/>
                  </a:lnTo>
                  <a:lnTo>
                    <a:pt x="12700" y="8069961"/>
                  </a:lnTo>
                  <a:lnTo>
                    <a:pt x="5034661" y="8069961"/>
                  </a:lnTo>
                  <a:lnTo>
                    <a:pt x="5034661" y="8082661"/>
                  </a:lnTo>
                  <a:lnTo>
                    <a:pt x="5021961" y="8082661"/>
                  </a:lnTo>
                  <a:lnTo>
                    <a:pt x="5021961" y="12700"/>
                  </a:lnTo>
                  <a:lnTo>
                    <a:pt x="5034661" y="12700"/>
                  </a:lnTo>
                  <a:lnTo>
                    <a:pt x="503466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2755446" y="2313218"/>
            <a:ext cx="914400" cy="870858"/>
            <a:chOff x="0" y="0"/>
            <a:chExt cx="1219200" cy="11611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19200" cy="1161161"/>
            </a:xfrm>
            <a:custGeom>
              <a:avLst/>
              <a:gdLst/>
              <a:ahLst/>
              <a:cxnLst/>
              <a:rect l="l" t="t" r="r" b="b"/>
              <a:pathLst>
                <a:path w="1219200" h="1161161">
                  <a:moveTo>
                    <a:pt x="0" y="1161161"/>
                  </a:moveTo>
                  <a:lnTo>
                    <a:pt x="0" y="0"/>
                  </a:lnTo>
                  <a:lnTo>
                    <a:pt x="1219200" y="1161161"/>
                  </a:ln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5158890" y="6944149"/>
            <a:ext cx="1433893" cy="1365614"/>
            <a:chOff x="0" y="0"/>
            <a:chExt cx="1911858" cy="182081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1858" cy="1820799"/>
            </a:xfrm>
            <a:custGeom>
              <a:avLst/>
              <a:gdLst/>
              <a:ahLst/>
              <a:cxnLst/>
              <a:rect l="l" t="t" r="r" b="b"/>
              <a:pathLst>
                <a:path w="1911858" h="1820799">
                  <a:moveTo>
                    <a:pt x="1911858" y="0"/>
                  </a:moveTo>
                  <a:lnTo>
                    <a:pt x="1911858" y="1820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219689" y="2281919"/>
            <a:ext cx="3785508" cy="6071506"/>
            <a:chOff x="0" y="0"/>
            <a:chExt cx="5047344" cy="8095342"/>
          </a:xfrm>
        </p:grpSpPr>
        <p:sp>
          <p:nvSpPr>
            <p:cNvPr id="25" name="Freeform 25"/>
            <p:cNvSpPr/>
            <p:nvPr/>
          </p:nvSpPr>
          <p:spPr>
            <a:xfrm>
              <a:off x="12700" y="12700"/>
              <a:ext cx="5021961" cy="8069961"/>
            </a:xfrm>
            <a:custGeom>
              <a:avLst/>
              <a:gdLst/>
              <a:ahLst/>
              <a:cxnLst/>
              <a:rect l="l" t="t" r="r" b="b"/>
              <a:pathLst>
                <a:path w="5021961" h="8069961">
                  <a:moveTo>
                    <a:pt x="0" y="0"/>
                  </a:moveTo>
                  <a:lnTo>
                    <a:pt x="5021961" y="0"/>
                  </a:lnTo>
                  <a:lnTo>
                    <a:pt x="5021961" y="8069961"/>
                  </a:lnTo>
                  <a:lnTo>
                    <a:pt x="0" y="80699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5047361" cy="8095361"/>
            </a:xfrm>
            <a:custGeom>
              <a:avLst/>
              <a:gdLst/>
              <a:ahLst/>
              <a:cxnLst/>
              <a:rect l="l" t="t" r="r" b="b"/>
              <a:pathLst>
                <a:path w="5047361" h="8095361">
                  <a:moveTo>
                    <a:pt x="12700" y="0"/>
                  </a:moveTo>
                  <a:lnTo>
                    <a:pt x="5034661" y="0"/>
                  </a:lnTo>
                  <a:cubicBezTo>
                    <a:pt x="5041646" y="0"/>
                    <a:pt x="5047361" y="5715"/>
                    <a:pt x="5047361" y="12700"/>
                  </a:cubicBezTo>
                  <a:lnTo>
                    <a:pt x="5047361" y="8082661"/>
                  </a:lnTo>
                  <a:cubicBezTo>
                    <a:pt x="5047361" y="8089646"/>
                    <a:pt x="5041646" y="8095361"/>
                    <a:pt x="5034661" y="8095361"/>
                  </a:cubicBezTo>
                  <a:lnTo>
                    <a:pt x="12700" y="8095361"/>
                  </a:lnTo>
                  <a:cubicBezTo>
                    <a:pt x="5715" y="8095361"/>
                    <a:pt x="0" y="8089646"/>
                    <a:pt x="0" y="80826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8082661"/>
                  </a:lnTo>
                  <a:lnTo>
                    <a:pt x="12700" y="8082661"/>
                  </a:lnTo>
                  <a:lnTo>
                    <a:pt x="12700" y="8069961"/>
                  </a:lnTo>
                  <a:lnTo>
                    <a:pt x="5034661" y="8069961"/>
                  </a:lnTo>
                  <a:lnTo>
                    <a:pt x="5034661" y="8082661"/>
                  </a:lnTo>
                  <a:lnTo>
                    <a:pt x="5021961" y="8082661"/>
                  </a:lnTo>
                  <a:lnTo>
                    <a:pt x="5021961" y="12700"/>
                  </a:lnTo>
                  <a:lnTo>
                    <a:pt x="5034661" y="12700"/>
                  </a:lnTo>
                  <a:lnTo>
                    <a:pt x="503466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 rot="5400000">
            <a:off x="7200639" y="2313218"/>
            <a:ext cx="914400" cy="870858"/>
            <a:chOff x="0" y="0"/>
            <a:chExt cx="1219200" cy="11611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19200" cy="1161161"/>
            </a:xfrm>
            <a:custGeom>
              <a:avLst/>
              <a:gdLst/>
              <a:ahLst/>
              <a:cxnLst/>
              <a:rect l="l" t="t" r="r" b="b"/>
              <a:pathLst>
                <a:path w="1219200" h="1161161">
                  <a:moveTo>
                    <a:pt x="0" y="1161161"/>
                  </a:moveTo>
                  <a:lnTo>
                    <a:pt x="0" y="0"/>
                  </a:lnTo>
                  <a:lnTo>
                    <a:pt x="1219200" y="1161161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9604083" y="6944150"/>
            <a:ext cx="1433893" cy="1365613"/>
            <a:chOff x="0" y="0"/>
            <a:chExt cx="1911858" cy="18208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11858" cy="1820799"/>
            </a:xfrm>
            <a:custGeom>
              <a:avLst/>
              <a:gdLst/>
              <a:ahLst/>
              <a:cxnLst/>
              <a:rect l="l" t="t" r="r" b="b"/>
              <a:pathLst>
                <a:path w="1911858" h="1820799">
                  <a:moveTo>
                    <a:pt x="1911858" y="0"/>
                  </a:moveTo>
                  <a:lnTo>
                    <a:pt x="1911858" y="1820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664882" y="2281919"/>
            <a:ext cx="3785508" cy="6071506"/>
            <a:chOff x="0" y="0"/>
            <a:chExt cx="5047344" cy="8095342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5021961" cy="8069961"/>
            </a:xfrm>
            <a:custGeom>
              <a:avLst/>
              <a:gdLst/>
              <a:ahLst/>
              <a:cxnLst/>
              <a:rect l="l" t="t" r="r" b="b"/>
              <a:pathLst>
                <a:path w="5021961" h="8069961">
                  <a:moveTo>
                    <a:pt x="0" y="0"/>
                  </a:moveTo>
                  <a:lnTo>
                    <a:pt x="5021961" y="0"/>
                  </a:lnTo>
                  <a:lnTo>
                    <a:pt x="5021961" y="8069961"/>
                  </a:lnTo>
                  <a:lnTo>
                    <a:pt x="0" y="80699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5047361" cy="8095361"/>
            </a:xfrm>
            <a:custGeom>
              <a:avLst/>
              <a:gdLst/>
              <a:ahLst/>
              <a:cxnLst/>
              <a:rect l="l" t="t" r="r" b="b"/>
              <a:pathLst>
                <a:path w="5047361" h="8095361">
                  <a:moveTo>
                    <a:pt x="12700" y="0"/>
                  </a:moveTo>
                  <a:lnTo>
                    <a:pt x="5034661" y="0"/>
                  </a:lnTo>
                  <a:cubicBezTo>
                    <a:pt x="5041646" y="0"/>
                    <a:pt x="5047361" y="5715"/>
                    <a:pt x="5047361" y="12700"/>
                  </a:cubicBezTo>
                  <a:lnTo>
                    <a:pt x="5047361" y="8082661"/>
                  </a:lnTo>
                  <a:cubicBezTo>
                    <a:pt x="5047361" y="8089646"/>
                    <a:pt x="5041646" y="8095361"/>
                    <a:pt x="5034661" y="8095361"/>
                  </a:cubicBezTo>
                  <a:lnTo>
                    <a:pt x="12700" y="8095361"/>
                  </a:lnTo>
                  <a:cubicBezTo>
                    <a:pt x="5715" y="8095361"/>
                    <a:pt x="0" y="8089646"/>
                    <a:pt x="0" y="80826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8082661"/>
                  </a:lnTo>
                  <a:lnTo>
                    <a:pt x="12700" y="8082661"/>
                  </a:lnTo>
                  <a:lnTo>
                    <a:pt x="12700" y="8069961"/>
                  </a:lnTo>
                  <a:lnTo>
                    <a:pt x="5034661" y="8069961"/>
                  </a:lnTo>
                  <a:lnTo>
                    <a:pt x="5034661" y="8082661"/>
                  </a:lnTo>
                  <a:lnTo>
                    <a:pt x="5021961" y="8082661"/>
                  </a:lnTo>
                  <a:lnTo>
                    <a:pt x="5021961" y="12700"/>
                  </a:lnTo>
                  <a:lnTo>
                    <a:pt x="5034661" y="12700"/>
                  </a:lnTo>
                  <a:lnTo>
                    <a:pt x="503466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4" name="Group 34"/>
          <p:cNvGrpSpPr/>
          <p:nvPr/>
        </p:nvGrpSpPr>
        <p:grpSpPr>
          <a:xfrm rot="5400000">
            <a:off x="11645832" y="2313218"/>
            <a:ext cx="914400" cy="870858"/>
            <a:chOff x="0" y="0"/>
            <a:chExt cx="1219200" cy="116114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19200" cy="1161161"/>
            </a:xfrm>
            <a:custGeom>
              <a:avLst/>
              <a:gdLst/>
              <a:ahLst/>
              <a:cxnLst/>
              <a:rect l="l" t="t" r="r" b="b"/>
              <a:pathLst>
                <a:path w="1219200" h="1161161">
                  <a:moveTo>
                    <a:pt x="0" y="1161161"/>
                  </a:moveTo>
                  <a:lnTo>
                    <a:pt x="0" y="0"/>
                  </a:lnTo>
                  <a:lnTo>
                    <a:pt x="1219200" y="1161161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36" name="Group 36"/>
          <p:cNvGrpSpPr/>
          <p:nvPr/>
        </p:nvGrpSpPr>
        <p:grpSpPr>
          <a:xfrm rot="5400000">
            <a:off x="14049276" y="6944150"/>
            <a:ext cx="1433893" cy="1365613"/>
            <a:chOff x="0" y="0"/>
            <a:chExt cx="1911858" cy="18208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11858" cy="1820799"/>
            </a:xfrm>
            <a:custGeom>
              <a:avLst/>
              <a:gdLst/>
              <a:ahLst/>
              <a:cxnLst/>
              <a:rect l="l" t="t" r="r" b="b"/>
              <a:pathLst>
                <a:path w="1911858" h="1820799">
                  <a:moveTo>
                    <a:pt x="1911858" y="0"/>
                  </a:moveTo>
                  <a:lnTo>
                    <a:pt x="1911858" y="1820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3">
            <a:alphaModFix amt="77000"/>
          </a:blip>
          <a:srcRect/>
          <a:stretch>
            <a:fillRect/>
          </a:stretch>
        </p:blipFill>
        <p:spPr>
          <a:xfrm>
            <a:off x="2693048" y="2658150"/>
            <a:ext cx="5461932" cy="7710963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>
            <a:alphaModFix amt="74000"/>
          </a:blip>
          <a:srcRect/>
          <a:stretch>
            <a:fillRect/>
          </a:stretch>
        </p:blipFill>
        <p:spPr>
          <a:xfrm>
            <a:off x="7514465" y="2748647"/>
            <a:ext cx="3128751" cy="5568116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5">
            <a:alphaModFix amt="72000"/>
          </a:blip>
          <a:srcRect/>
          <a:stretch>
            <a:fillRect/>
          </a:stretch>
        </p:blipFill>
        <p:spPr>
          <a:xfrm>
            <a:off x="11779907" y="3472350"/>
            <a:ext cx="3670483" cy="4120709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3348148" y="3779667"/>
            <a:ext cx="2570998" cy="154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900286" y="2974881"/>
            <a:ext cx="1628024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D0D0D"/>
                </a:solidFill>
                <a:ea typeface="Arimo Bold" panose="020B0704020202020204"/>
              </a:rPr>
              <a:t>添加标题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85935" y="5530329"/>
            <a:ext cx="2656725" cy="154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939421" y="583248"/>
            <a:ext cx="6409158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D0D0D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297136" y="1233954"/>
            <a:ext cx="5631975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A6A6A6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793342" y="3779667"/>
            <a:ext cx="2570998" cy="154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345480" y="2974881"/>
            <a:ext cx="1628024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D0D0D"/>
                </a:solidFill>
                <a:ea typeface="Arimo Bold" panose="020B0704020202020204"/>
              </a:rPr>
              <a:t>添加标题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831129" y="5530329"/>
            <a:ext cx="2656725" cy="154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238534" y="3779667"/>
            <a:ext cx="2570998" cy="154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790673" y="2974881"/>
            <a:ext cx="1628024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D0D0D"/>
                </a:solidFill>
                <a:ea typeface="Arimo Bold" panose="020B0704020202020204"/>
              </a:rPr>
              <a:t>添加标题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276321" y="5530329"/>
            <a:ext cx="2656725" cy="154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241506" y="2677714"/>
            <a:ext cx="2945607" cy="2066925"/>
            <a:chOff x="0" y="0"/>
            <a:chExt cx="3927476" cy="27559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27348" cy="2755900"/>
            </a:xfrm>
            <a:custGeom>
              <a:avLst/>
              <a:gdLst/>
              <a:ahLst/>
              <a:cxnLst/>
              <a:rect l="l" t="t" r="r" b="b"/>
              <a:pathLst>
                <a:path w="3927348" h="2755900">
                  <a:moveTo>
                    <a:pt x="1218565" y="1280160"/>
                  </a:moveTo>
                  <a:cubicBezTo>
                    <a:pt x="1218565" y="1700403"/>
                    <a:pt x="1218565" y="1700403"/>
                    <a:pt x="1218565" y="1700403"/>
                  </a:cubicBezTo>
                  <a:cubicBezTo>
                    <a:pt x="704723" y="1341247"/>
                    <a:pt x="704723" y="1341247"/>
                    <a:pt x="704723" y="1341247"/>
                  </a:cubicBezTo>
                  <a:cubicBezTo>
                    <a:pt x="704723" y="1341247"/>
                    <a:pt x="704723" y="1341247"/>
                    <a:pt x="704723" y="1341247"/>
                  </a:cubicBezTo>
                  <a:cubicBezTo>
                    <a:pt x="0" y="850265"/>
                    <a:pt x="0" y="850265"/>
                    <a:pt x="0" y="850265"/>
                  </a:cubicBezTo>
                  <a:cubicBezTo>
                    <a:pt x="389128" y="578993"/>
                    <a:pt x="389128" y="578993"/>
                    <a:pt x="389128" y="578993"/>
                  </a:cubicBezTo>
                  <a:cubicBezTo>
                    <a:pt x="394081" y="576580"/>
                    <a:pt x="394081" y="576580"/>
                    <a:pt x="394081" y="576580"/>
                  </a:cubicBezTo>
                  <a:cubicBezTo>
                    <a:pt x="1218565" y="0"/>
                    <a:pt x="1218565" y="0"/>
                    <a:pt x="1218565" y="0"/>
                  </a:cubicBezTo>
                  <a:cubicBezTo>
                    <a:pt x="1218565" y="461772"/>
                    <a:pt x="1218565" y="461772"/>
                    <a:pt x="1218565" y="461772"/>
                  </a:cubicBezTo>
                  <a:cubicBezTo>
                    <a:pt x="2515489" y="471551"/>
                    <a:pt x="3601974" y="1353566"/>
                    <a:pt x="3924935" y="2548255"/>
                  </a:cubicBezTo>
                  <a:cubicBezTo>
                    <a:pt x="3924935" y="2548255"/>
                    <a:pt x="3924935" y="2548255"/>
                    <a:pt x="3924935" y="2548255"/>
                  </a:cubicBezTo>
                  <a:cubicBezTo>
                    <a:pt x="3924935" y="2553081"/>
                    <a:pt x="3924935" y="2558034"/>
                    <a:pt x="3927348" y="2560447"/>
                  </a:cubicBezTo>
                  <a:cubicBezTo>
                    <a:pt x="3917569" y="2548255"/>
                    <a:pt x="3917569" y="2548255"/>
                    <a:pt x="3917569" y="2548255"/>
                  </a:cubicBezTo>
                  <a:cubicBezTo>
                    <a:pt x="3597021" y="2088896"/>
                    <a:pt x="3597021" y="2088896"/>
                    <a:pt x="3597021" y="2088896"/>
                  </a:cubicBezTo>
                  <a:cubicBezTo>
                    <a:pt x="3129788" y="2755900"/>
                    <a:pt x="3129788" y="2755900"/>
                    <a:pt x="3129788" y="2755900"/>
                  </a:cubicBezTo>
                  <a:cubicBezTo>
                    <a:pt x="2902204" y="1913001"/>
                    <a:pt x="2133854" y="1292479"/>
                    <a:pt x="1218692" y="1280160"/>
                  </a:cubicBezTo>
                </a:path>
              </a:pathLst>
            </a:custGeom>
            <a:solidFill>
              <a:srgbClr val="C8C8C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-1524" y="-1651"/>
              <a:ext cx="3930777" cy="2759202"/>
            </a:xfrm>
            <a:custGeom>
              <a:avLst/>
              <a:gdLst/>
              <a:ahLst/>
              <a:cxnLst/>
              <a:rect l="l" t="t" r="r" b="b"/>
              <a:pathLst>
                <a:path w="3930777" h="2759202">
                  <a:moveTo>
                    <a:pt x="1221740" y="1281811"/>
                  </a:moveTo>
                  <a:lnTo>
                    <a:pt x="1221740" y="1702054"/>
                  </a:lnTo>
                  <a:cubicBezTo>
                    <a:pt x="1221740" y="1702689"/>
                    <a:pt x="1221359" y="1703197"/>
                    <a:pt x="1220851" y="1703451"/>
                  </a:cubicBezTo>
                  <a:cubicBezTo>
                    <a:pt x="1220343" y="1703705"/>
                    <a:pt x="1219708" y="1703705"/>
                    <a:pt x="1219200" y="1703324"/>
                  </a:cubicBezTo>
                  <a:lnTo>
                    <a:pt x="705358" y="1344295"/>
                  </a:lnTo>
                  <a:cubicBezTo>
                    <a:pt x="704850" y="1343914"/>
                    <a:pt x="704596" y="1343152"/>
                    <a:pt x="704723" y="1342517"/>
                  </a:cubicBezTo>
                  <a:cubicBezTo>
                    <a:pt x="704850" y="1341882"/>
                    <a:pt x="705485" y="1341374"/>
                    <a:pt x="706247" y="1341374"/>
                  </a:cubicBezTo>
                  <a:lnTo>
                    <a:pt x="706247" y="1342898"/>
                  </a:lnTo>
                  <a:lnTo>
                    <a:pt x="705358" y="1344168"/>
                  </a:lnTo>
                  <a:lnTo>
                    <a:pt x="635" y="853186"/>
                  </a:lnTo>
                  <a:cubicBezTo>
                    <a:pt x="254" y="852932"/>
                    <a:pt x="0" y="852424"/>
                    <a:pt x="0" y="851916"/>
                  </a:cubicBezTo>
                  <a:cubicBezTo>
                    <a:pt x="0" y="851408"/>
                    <a:pt x="254" y="850900"/>
                    <a:pt x="635" y="850646"/>
                  </a:cubicBezTo>
                  <a:lnTo>
                    <a:pt x="389636" y="579374"/>
                  </a:lnTo>
                  <a:lnTo>
                    <a:pt x="389890" y="579247"/>
                  </a:lnTo>
                  <a:lnTo>
                    <a:pt x="394843" y="576834"/>
                  </a:lnTo>
                  <a:lnTo>
                    <a:pt x="395605" y="578231"/>
                  </a:lnTo>
                  <a:lnTo>
                    <a:pt x="394716" y="576961"/>
                  </a:lnTo>
                  <a:lnTo>
                    <a:pt x="1219200" y="381"/>
                  </a:lnTo>
                  <a:cubicBezTo>
                    <a:pt x="1219708" y="0"/>
                    <a:pt x="1220343" y="0"/>
                    <a:pt x="1220851" y="254"/>
                  </a:cubicBezTo>
                  <a:cubicBezTo>
                    <a:pt x="1221359" y="508"/>
                    <a:pt x="1221740" y="1016"/>
                    <a:pt x="1221740" y="1651"/>
                  </a:cubicBezTo>
                  <a:lnTo>
                    <a:pt x="1221740" y="463423"/>
                  </a:lnTo>
                  <a:lnTo>
                    <a:pt x="1220216" y="463423"/>
                  </a:lnTo>
                  <a:lnTo>
                    <a:pt x="1220216" y="461899"/>
                  </a:lnTo>
                  <a:cubicBezTo>
                    <a:pt x="2517902" y="471678"/>
                    <a:pt x="3604895" y="1354201"/>
                    <a:pt x="3928110" y="2549525"/>
                  </a:cubicBezTo>
                  <a:lnTo>
                    <a:pt x="3926586" y="2549906"/>
                  </a:lnTo>
                  <a:lnTo>
                    <a:pt x="3926586" y="2548382"/>
                  </a:lnTo>
                  <a:cubicBezTo>
                    <a:pt x="3927475" y="2548382"/>
                    <a:pt x="3928110" y="2549144"/>
                    <a:pt x="3928110" y="2549906"/>
                  </a:cubicBezTo>
                  <a:cubicBezTo>
                    <a:pt x="3928110" y="2555113"/>
                    <a:pt x="3928237" y="2559177"/>
                    <a:pt x="3930142" y="2560955"/>
                  </a:cubicBezTo>
                  <a:lnTo>
                    <a:pt x="3928999" y="2562098"/>
                  </a:lnTo>
                  <a:lnTo>
                    <a:pt x="3927729" y="2563114"/>
                  </a:lnTo>
                  <a:lnTo>
                    <a:pt x="3917950" y="2550922"/>
                  </a:lnTo>
                  <a:lnTo>
                    <a:pt x="3917950" y="2550795"/>
                  </a:lnTo>
                  <a:lnTo>
                    <a:pt x="3597402" y="2091436"/>
                  </a:lnTo>
                  <a:lnTo>
                    <a:pt x="3598672" y="2090547"/>
                  </a:lnTo>
                  <a:lnTo>
                    <a:pt x="3599942" y="2091436"/>
                  </a:lnTo>
                  <a:lnTo>
                    <a:pt x="3132582" y="2758440"/>
                  </a:lnTo>
                  <a:cubicBezTo>
                    <a:pt x="3132201" y="2758948"/>
                    <a:pt x="3131566" y="2759202"/>
                    <a:pt x="3131058" y="2759075"/>
                  </a:cubicBezTo>
                  <a:cubicBezTo>
                    <a:pt x="3130550" y="2758948"/>
                    <a:pt x="3129915" y="2758567"/>
                    <a:pt x="3129788" y="2757932"/>
                  </a:cubicBezTo>
                  <a:cubicBezTo>
                    <a:pt x="2902458" y="1915668"/>
                    <a:pt x="2134616" y="1295654"/>
                    <a:pt x="1220216" y="1283462"/>
                  </a:cubicBezTo>
                  <a:lnTo>
                    <a:pt x="1220216" y="1280287"/>
                  </a:lnTo>
                  <a:cubicBezTo>
                    <a:pt x="2136140" y="1292479"/>
                    <a:pt x="2905125" y="1913509"/>
                    <a:pt x="3132836" y="2757170"/>
                  </a:cubicBezTo>
                  <a:lnTo>
                    <a:pt x="3131312" y="2757551"/>
                  </a:lnTo>
                  <a:lnTo>
                    <a:pt x="3130042" y="2756662"/>
                  </a:lnTo>
                  <a:lnTo>
                    <a:pt x="3597402" y="2089658"/>
                  </a:lnTo>
                  <a:cubicBezTo>
                    <a:pt x="3597656" y="2089277"/>
                    <a:pt x="3598164" y="2089023"/>
                    <a:pt x="3598672" y="2089023"/>
                  </a:cubicBezTo>
                  <a:cubicBezTo>
                    <a:pt x="3599180" y="2089023"/>
                    <a:pt x="3599688" y="2089277"/>
                    <a:pt x="3599942" y="2089658"/>
                  </a:cubicBezTo>
                  <a:lnTo>
                    <a:pt x="3920490" y="2549017"/>
                  </a:lnTo>
                  <a:lnTo>
                    <a:pt x="3919220" y="2549906"/>
                  </a:lnTo>
                  <a:lnTo>
                    <a:pt x="3920490" y="2548890"/>
                  </a:lnTo>
                  <a:lnTo>
                    <a:pt x="3930269" y="2561082"/>
                  </a:lnTo>
                  <a:cubicBezTo>
                    <a:pt x="3930777" y="2561717"/>
                    <a:pt x="3930777" y="2562733"/>
                    <a:pt x="3930142" y="2563241"/>
                  </a:cubicBezTo>
                  <a:cubicBezTo>
                    <a:pt x="3929507" y="2563749"/>
                    <a:pt x="3928618" y="2563749"/>
                    <a:pt x="3927983" y="2563241"/>
                  </a:cubicBezTo>
                  <a:cubicBezTo>
                    <a:pt x="3924935" y="2560193"/>
                    <a:pt x="3925062" y="2554478"/>
                    <a:pt x="3925062" y="2549906"/>
                  </a:cubicBezTo>
                  <a:lnTo>
                    <a:pt x="3926586" y="2549906"/>
                  </a:lnTo>
                  <a:lnTo>
                    <a:pt x="3926586" y="2551430"/>
                  </a:lnTo>
                  <a:cubicBezTo>
                    <a:pt x="3925824" y="2551430"/>
                    <a:pt x="3925189" y="2550922"/>
                    <a:pt x="3925062" y="2550287"/>
                  </a:cubicBezTo>
                  <a:cubicBezTo>
                    <a:pt x="3602228" y="1356233"/>
                    <a:pt x="2516378" y="474726"/>
                    <a:pt x="1220089" y="464947"/>
                  </a:cubicBezTo>
                  <a:cubicBezTo>
                    <a:pt x="1219200" y="464947"/>
                    <a:pt x="1218565" y="464185"/>
                    <a:pt x="1218565" y="463423"/>
                  </a:cubicBezTo>
                  <a:lnTo>
                    <a:pt x="1218565" y="1651"/>
                  </a:lnTo>
                  <a:lnTo>
                    <a:pt x="1220089" y="1651"/>
                  </a:lnTo>
                  <a:lnTo>
                    <a:pt x="1220978" y="2921"/>
                  </a:lnTo>
                  <a:lnTo>
                    <a:pt x="396367" y="579501"/>
                  </a:lnTo>
                  <a:lnTo>
                    <a:pt x="396113" y="579628"/>
                  </a:lnTo>
                  <a:lnTo>
                    <a:pt x="391160" y="582041"/>
                  </a:lnTo>
                  <a:lnTo>
                    <a:pt x="390398" y="580644"/>
                  </a:lnTo>
                  <a:lnTo>
                    <a:pt x="391287" y="581914"/>
                  </a:lnTo>
                  <a:lnTo>
                    <a:pt x="2413" y="853186"/>
                  </a:lnTo>
                  <a:lnTo>
                    <a:pt x="1524" y="851916"/>
                  </a:lnTo>
                  <a:lnTo>
                    <a:pt x="2413" y="850646"/>
                  </a:lnTo>
                  <a:lnTo>
                    <a:pt x="707136" y="1341755"/>
                  </a:lnTo>
                  <a:cubicBezTo>
                    <a:pt x="707644" y="1342136"/>
                    <a:pt x="707898" y="1342898"/>
                    <a:pt x="707771" y="1343533"/>
                  </a:cubicBezTo>
                  <a:cubicBezTo>
                    <a:pt x="707644" y="1344168"/>
                    <a:pt x="707009" y="1344676"/>
                    <a:pt x="706247" y="1344676"/>
                  </a:cubicBezTo>
                  <a:lnTo>
                    <a:pt x="706247" y="1343152"/>
                  </a:lnTo>
                  <a:lnTo>
                    <a:pt x="707136" y="1341882"/>
                  </a:lnTo>
                  <a:lnTo>
                    <a:pt x="1220978" y="1701038"/>
                  </a:lnTo>
                  <a:lnTo>
                    <a:pt x="1220089" y="1702308"/>
                  </a:lnTo>
                  <a:lnTo>
                    <a:pt x="1218565" y="1702308"/>
                  </a:lnTo>
                  <a:lnTo>
                    <a:pt x="1218565" y="1281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783283" y="3273365"/>
            <a:ext cx="304120" cy="304120"/>
            <a:chOff x="0" y="0"/>
            <a:chExt cx="405494" cy="405494"/>
          </a:xfrm>
        </p:grpSpPr>
        <p:sp>
          <p:nvSpPr>
            <p:cNvPr id="21" name="Freeform 21"/>
            <p:cNvSpPr/>
            <p:nvPr/>
          </p:nvSpPr>
          <p:spPr>
            <a:xfrm>
              <a:off x="28575" y="28575"/>
              <a:ext cx="348361" cy="348361"/>
            </a:xfrm>
            <a:custGeom>
              <a:avLst/>
              <a:gdLst/>
              <a:ahLst/>
              <a:cxnLst/>
              <a:rect l="l" t="t" r="r" b="b"/>
              <a:pathLst>
                <a:path w="348361" h="348361">
                  <a:moveTo>
                    <a:pt x="0" y="174117"/>
                  </a:moveTo>
                  <a:cubicBezTo>
                    <a:pt x="0" y="77978"/>
                    <a:pt x="77978" y="0"/>
                    <a:pt x="174117" y="0"/>
                  </a:cubicBezTo>
                  <a:cubicBezTo>
                    <a:pt x="270256" y="0"/>
                    <a:pt x="348361" y="77978"/>
                    <a:pt x="348361" y="174117"/>
                  </a:cubicBezTo>
                  <a:cubicBezTo>
                    <a:pt x="348361" y="270256"/>
                    <a:pt x="270383" y="348361"/>
                    <a:pt x="174117" y="348361"/>
                  </a:cubicBezTo>
                  <a:cubicBezTo>
                    <a:pt x="77851" y="348361"/>
                    <a:pt x="0" y="270383"/>
                    <a:pt x="0" y="1741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405384" cy="405511"/>
            </a:xfrm>
            <a:custGeom>
              <a:avLst/>
              <a:gdLst/>
              <a:ahLst/>
              <a:cxnLst/>
              <a:rect l="l" t="t" r="r" b="b"/>
              <a:pathLst>
                <a:path w="405384" h="405511">
                  <a:moveTo>
                    <a:pt x="0" y="202692"/>
                  </a:moveTo>
                  <a:cubicBezTo>
                    <a:pt x="0" y="90805"/>
                    <a:pt x="90805" y="0"/>
                    <a:pt x="202692" y="0"/>
                  </a:cubicBezTo>
                  <a:lnTo>
                    <a:pt x="202692" y="28575"/>
                  </a:lnTo>
                  <a:lnTo>
                    <a:pt x="202692" y="0"/>
                  </a:lnTo>
                  <a:cubicBezTo>
                    <a:pt x="314706" y="0"/>
                    <a:pt x="405384" y="90805"/>
                    <a:pt x="405384" y="202692"/>
                  </a:cubicBezTo>
                  <a:cubicBezTo>
                    <a:pt x="405384" y="314579"/>
                    <a:pt x="314706" y="405511"/>
                    <a:pt x="202692" y="405511"/>
                  </a:cubicBezTo>
                  <a:lnTo>
                    <a:pt x="202692" y="376936"/>
                  </a:lnTo>
                  <a:lnTo>
                    <a:pt x="202692" y="405511"/>
                  </a:lnTo>
                  <a:cubicBezTo>
                    <a:pt x="90805" y="405511"/>
                    <a:pt x="0" y="314706"/>
                    <a:pt x="0" y="202692"/>
                  </a:cubicBezTo>
                  <a:lnTo>
                    <a:pt x="28575" y="202692"/>
                  </a:lnTo>
                  <a:lnTo>
                    <a:pt x="53467" y="216662"/>
                  </a:lnTo>
                  <a:cubicBezTo>
                    <a:pt x="47117" y="227965"/>
                    <a:pt x="33909" y="233553"/>
                    <a:pt x="21336" y="230251"/>
                  </a:cubicBezTo>
                  <a:cubicBezTo>
                    <a:pt x="8763" y="226949"/>
                    <a:pt x="0" y="215773"/>
                    <a:pt x="0" y="202692"/>
                  </a:cubicBezTo>
                  <a:moveTo>
                    <a:pt x="57150" y="202692"/>
                  </a:moveTo>
                  <a:lnTo>
                    <a:pt x="28575" y="202692"/>
                  </a:lnTo>
                  <a:lnTo>
                    <a:pt x="3683" y="188722"/>
                  </a:lnTo>
                  <a:cubicBezTo>
                    <a:pt x="10033" y="177419"/>
                    <a:pt x="23241" y="171831"/>
                    <a:pt x="35814" y="175133"/>
                  </a:cubicBezTo>
                  <a:cubicBezTo>
                    <a:pt x="48387" y="178435"/>
                    <a:pt x="57150" y="189738"/>
                    <a:pt x="57150" y="202692"/>
                  </a:cubicBezTo>
                  <a:cubicBezTo>
                    <a:pt x="57150" y="283083"/>
                    <a:pt x="122301" y="348234"/>
                    <a:pt x="202692" y="348234"/>
                  </a:cubicBezTo>
                  <a:cubicBezTo>
                    <a:pt x="283083" y="348234"/>
                    <a:pt x="348361" y="283210"/>
                    <a:pt x="348361" y="202692"/>
                  </a:cubicBezTo>
                  <a:lnTo>
                    <a:pt x="376936" y="202692"/>
                  </a:lnTo>
                  <a:lnTo>
                    <a:pt x="348361" y="202692"/>
                  </a:lnTo>
                  <a:cubicBezTo>
                    <a:pt x="348361" y="122301"/>
                    <a:pt x="283210" y="57150"/>
                    <a:pt x="202692" y="57150"/>
                  </a:cubicBezTo>
                  <a:lnTo>
                    <a:pt x="202692" y="28575"/>
                  </a:lnTo>
                  <a:lnTo>
                    <a:pt x="202692" y="57150"/>
                  </a:lnTo>
                  <a:cubicBezTo>
                    <a:pt x="122301" y="57150"/>
                    <a:pt x="57150" y="122301"/>
                    <a:pt x="57150" y="202692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sp>
        <p:nvSpPr>
          <p:cNvPr id="23" name="AutoShape 23"/>
          <p:cNvSpPr/>
          <p:nvPr/>
        </p:nvSpPr>
        <p:spPr>
          <a:xfrm rot="-7174670">
            <a:off x="7399232" y="3022654"/>
            <a:ext cx="63679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-10793846">
            <a:off x="2248233" y="2753234"/>
            <a:ext cx="5321763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7783283" y="6713249"/>
            <a:ext cx="304120" cy="304120"/>
            <a:chOff x="0" y="0"/>
            <a:chExt cx="405494" cy="405494"/>
          </a:xfrm>
        </p:grpSpPr>
        <p:sp>
          <p:nvSpPr>
            <p:cNvPr id="26" name="Freeform 26"/>
            <p:cNvSpPr/>
            <p:nvPr/>
          </p:nvSpPr>
          <p:spPr>
            <a:xfrm>
              <a:off x="28575" y="28575"/>
              <a:ext cx="348361" cy="348361"/>
            </a:xfrm>
            <a:custGeom>
              <a:avLst/>
              <a:gdLst/>
              <a:ahLst/>
              <a:cxnLst/>
              <a:rect l="l" t="t" r="r" b="b"/>
              <a:pathLst>
                <a:path w="348361" h="348361">
                  <a:moveTo>
                    <a:pt x="0" y="174117"/>
                  </a:moveTo>
                  <a:cubicBezTo>
                    <a:pt x="0" y="77978"/>
                    <a:pt x="77978" y="0"/>
                    <a:pt x="174117" y="0"/>
                  </a:cubicBezTo>
                  <a:cubicBezTo>
                    <a:pt x="270256" y="0"/>
                    <a:pt x="348361" y="77978"/>
                    <a:pt x="348361" y="174117"/>
                  </a:cubicBezTo>
                  <a:cubicBezTo>
                    <a:pt x="348361" y="270256"/>
                    <a:pt x="270383" y="348361"/>
                    <a:pt x="174117" y="348361"/>
                  </a:cubicBezTo>
                  <a:cubicBezTo>
                    <a:pt x="77851" y="348361"/>
                    <a:pt x="0" y="270383"/>
                    <a:pt x="0" y="1741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405384" cy="405511"/>
            </a:xfrm>
            <a:custGeom>
              <a:avLst/>
              <a:gdLst/>
              <a:ahLst/>
              <a:cxnLst/>
              <a:rect l="l" t="t" r="r" b="b"/>
              <a:pathLst>
                <a:path w="405384" h="405511">
                  <a:moveTo>
                    <a:pt x="0" y="202692"/>
                  </a:moveTo>
                  <a:cubicBezTo>
                    <a:pt x="0" y="90805"/>
                    <a:pt x="90805" y="0"/>
                    <a:pt x="202692" y="0"/>
                  </a:cubicBezTo>
                  <a:lnTo>
                    <a:pt x="202692" y="28575"/>
                  </a:lnTo>
                  <a:lnTo>
                    <a:pt x="202692" y="0"/>
                  </a:lnTo>
                  <a:cubicBezTo>
                    <a:pt x="314706" y="0"/>
                    <a:pt x="405384" y="90805"/>
                    <a:pt x="405384" y="202692"/>
                  </a:cubicBezTo>
                  <a:cubicBezTo>
                    <a:pt x="405384" y="314579"/>
                    <a:pt x="314706" y="405511"/>
                    <a:pt x="202692" y="405511"/>
                  </a:cubicBezTo>
                  <a:lnTo>
                    <a:pt x="202692" y="376936"/>
                  </a:lnTo>
                  <a:lnTo>
                    <a:pt x="202692" y="405511"/>
                  </a:lnTo>
                  <a:cubicBezTo>
                    <a:pt x="90805" y="405511"/>
                    <a:pt x="0" y="314706"/>
                    <a:pt x="0" y="202692"/>
                  </a:cubicBezTo>
                  <a:lnTo>
                    <a:pt x="28575" y="202692"/>
                  </a:lnTo>
                  <a:lnTo>
                    <a:pt x="53467" y="216662"/>
                  </a:lnTo>
                  <a:cubicBezTo>
                    <a:pt x="47117" y="227965"/>
                    <a:pt x="33909" y="233553"/>
                    <a:pt x="21336" y="230251"/>
                  </a:cubicBezTo>
                  <a:cubicBezTo>
                    <a:pt x="8763" y="226949"/>
                    <a:pt x="0" y="215773"/>
                    <a:pt x="0" y="202692"/>
                  </a:cubicBezTo>
                  <a:moveTo>
                    <a:pt x="57150" y="202692"/>
                  </a:moveTo>
                  <a:lnTo>
                    <a:pt x="28575" y="202692"/>
                  </a:lnTo>
                  <a:lnTo>
                    <a:pt x="3683" y="188722"/>
                  </a:lnTo>
                  <a:cubicBezTo>
                    <a:pt x="10033" y="177419"/>
                    <a:pt x="23241" y="171831"/>
                    <a:pt x="35814" y="175133"/>
                  </a:cubicBezTo>
                  <a:cubicBezTo>
                    <a:pt x="48387" y="178435"/>
                    <a:pt x="57150" y="189738"/>
                    <a:pt x="57150" y="202692"/>
                  </a:cubicBezTo>
                  <a:cubicBezTo>
                    <a:pt x="57150" y="283083"/>
                    <a:pt x="122301" y="348234"/>
                    <a:pt x="202692" y="348234"/>
                  </a:cubicBezTo>
                  <a:cubicBezTo>
                    <a:pt x="283083" y="348234"/>
                    <a:pt x="348361" y="283210"/>
                    <a:pt x="348361" y="202692"/>
                  </a:cubicBezTo>
                  <a:lnTo>
                    <a:pt x="376936" y="202692"/>
                  </a:lnTo>
                  <a:lnTo>
                    <a:pt x="348361" y="202692"/>
                  </a:lnTo>
                  <a:cubicBezTo>
                    <a:pt x="348361" y="122301"/>
                    <a:pt x="283210" y="57150"/>
                    <a:pt x="202692" y="57150"/>
                  </a:cubicBezTo>
                  <a:lnTo>
                    <a:pt x="202692" y="28575"/>
                  </a:lnTo>
                  <a:lnTo>
                    <a:pt x="202692" y="57150"/>
                  </a:lnTo>
                  <a:cubicBezTo>
                    <a:pt x="122301" y="57150"/>
                    <a:pt x="57150" y="122301"/>
                    <a:pt x="57150" y="202692"/>
                  </a:cubicBezTo>
                  <a:close/>
                </a:path>
              </a:pathLst>
            </a:custGeom>
            <a:solidFill>
              <a:srgbClr val="7EC3C6"/>
            </a:solidFill>
          </p:spPr>
        </p:sp>
      </p:grpSp>
      <p:sp>
        <p:nvSpPr>
          <p:cNvPr id="28" name="AutoShape 28"/>
          <p:cNvSpPr/>
          <p:nvPr/>
        </p:nvSpPr>
        <p:spPr>
          <a:xfrm rot="-7174670">
            <a:off x="7399232" y="7224538"/>
            <a:ext cx="63679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-10793846">
            <a:off x="2248233" y="7493957"/>
            <a:ext cx="5321763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10265227" y="3273365"/>
            <a:ext cx="304121" cy="304120"/>
            <a:chOff x="0" y="0"/>
            <a:chExt cx="405494" cy="405494"/>
          </a:xfrm>
        </p:grpSpPr>
        <p:sp>
          <p:nvSpPr>
            <p:cNvPr id="31" name="Freeform 31"/>
            <p:cNvSpPr/>
            <p:nvPr/>
          </p:nvSpPr>
          <p:spPr>
            <a:xfrm>
              <a:off x="28575" y="28575"/>
              <a:ext cx="348361" cy="348361"/>
            </a:xfrm>
            <a:custGeom>
              <a:avLst/>
              <a:gdLst/>
              <a:ahLst/>
              <a:cxnLst/>
              <a:rect l="l" t="t" r="r" b="b"/>
              <a:pathLst>
                <a:path w="348361" h="348361">
                  <a:moveTo>
                    <a:pt x="0" y="174117"/>
                  </a:moveTo>
                  <a:cubicBezTo>
                    <a:pt x="0" y="77978"/>
                    <a:pt x="77978" y="0"/>
                    <a:pt x="174117" y="0"/>
                  </a:cubicBezTo>
                  <a:cubicBezTo>
                    <a:pt x="270256" y="0"/>
                    <a:pt x="348361" y="77978"/>
                    <a:pt x="348361" y="174117"/>
                  </a:cubicBezTo>
                  <a:cubicBezTo>
                    <a:pt x="348361" y="270256"/>
                    <a:pt x="270383" y="348361"/>
                    <a:pt x="174117" y="348361"/>
                  </a:cubicBezTo>
                  <a:cubicBezTo>
                    <a:pt x="77851" y="348361"/>
                    <a:pt x="0" y="270383"/>
                    <a:pt x="0" y="1741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405384" cy="405511"/>
            </a:xfrm>
            <a:custGeom>
              <a:avLst/>
              <a:gdLst/>
              <a:ahLst/>
              <a:cxnLst/>
              <a:rect l="l" t="t" r="r" b="b"/>
              <a:pathLst>
                <a:path w="405384" h="405511">
                  <a:moveTo>
                    <a:pt x="0" y="202692"/>
                  </a:moveTo>
                  <a:cubicBezTo>
                    <a:pt x="0" y="90805"/>
                    <a:pt x="90805" y="0"/>
                    <a:pt x="202692" y="0"/>
                  </a:cubicBezTo>
                  <a:lnTo>
                    <a:pt x="202692" y="28575"/>
                  </a:lnTo>
                  <a:lnTo>
                    <a:pt x="202692" y="0"/>
                  </a:lnTo>
                  <a:cubicBezTo>
                    <a:pt x="314706" y="0"/>
                    <a:pt x="405384" y="90805"/>
                    <a:pt x="405384" y="202692"/>
                  </a:cubicBezTo>
                  <a:cubicBezTo>
                    <a:pt x="405384" y="314579"/>
                    <a:pt x="314706" y="405511"/>
                    <a:pt x="202692" y="405511"/>
                  </a:cubicBezTo>
                  <a:lnTo>
                    <a:pt x="202692" y="376936"/>
                  </a:lnTo>
                  <a:lnTo>
                    <a:pt x="202692" y="405511"/>
                  </a:lnTo>
                  <a:cubicBezTo>
                    <a:pt x="90805" y="405511"/>
                    <a:pt x="0" y="314706"/>
                    <a:pt x="0" y="202692"/>
                  </a:cubicBezTo>
                  <a:lnTo>
                    <a:pt x="28575" y="202692"/>
                  </a:lnTo>
                  <a:lnTo>
                    <a:pt x="53467" y="216662"/>
                  </a:lnTo>
                  <a:cubicBezTo>
                    <a:pt x="47117" y="227965"/>
                    <a:pt x="33909" y="233553"/>
                    <a:pt x="21336" y="230251"/>
                  </a:cubicBezTo>
                  <a:cubicBezTo>
                    <a:pt x="8763" y="226949"/>
                    <a:pt x="0" y="215773"/>
                    <a:pt x="0" y="202692"/>
                  </a:cubicBezTo>
                  <a:moveTo>
                    <a:pt x="57150" y="202692"/>
                  </a:moveTo>
                  <a:lnTo>
                    <a:pt x="28575" y="202692"/>
                  </a:lnTo>
                  <a:lnTo>
                    <a:pt x="3683" y="188722"/>
                  </a:lnTo>
                  <a:cubicBezTo>
                    <a:pt x="10033" y="177419"/>
                    <a:pt x="23241" y="171831"/>
                    <a:pt x="35814" y="175133"/>
                  </a:cubicBezTo>
                  <a:cubicBezTo>
                    <a:pt x="48387" y="178435"/>
                    <a:pt x="57150" y="189738"/>
                    <a:pt x="57150" y="202692"/>
                  </a:cubicBezTo>
                  <a:cubicBezTo>
                    <a:pt x="57150" y="283083"/>
                    <a:pt x="122301" y="348234"/>
                    <a:pt x="202692" y="348234"/>
                  </a:cubicBezTo>
                  <a:cubicBezTo>
                    <a:pt x="283083" y="348234"/>
                    <a:pt x="348361" y="283210"/>
                    <a:pt x="348361" y="202692"/>
                  </a:cubicBezTo>
                  <a:lnTo>
                    <a:pt x="376936" y="202692"/>
                  </a:lnTo>
                  <a:lnTo>
                    <a:pt x="348361" y="202692"/>
                  </a:lnTo>
                  <a:cubicBezTo>
                    <a:pt x="348361" y="122301"/>
                    <a:pt x="283210" y="57150"/>
                    <a:pt x="202692" y="57150"/>
                  </a:cubicBezTo>
                  <a:lnTo>
                    <a:pt x="202692" y="28575"/>
                  </a:lnTo>
                  <a:lnTo>
                    <a:pt x="202692" y="57150"/>
                  </a:lnTo>
                  <a:cubicBezTo>
                    <a:pt x="122301" y="57150"/>
                    <a:pt x="57150" y="122301"/>
                    <a:pt x="57150" y="202692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sp>
        <p:nvSpPr>
          <p:cNvPr id="33" name="AutoShape 33"/>
          <p:cNvSpPr/>
          <p:nvPr/>
        </p:nvSpPr>
        <p:spPr>
          <a:xfrm rot="-7174670">
            <a:off x="10273061" y="3022654"/>
            <a:ext cx="63679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10793846">
            <a:off x="10739091" y="2734184"/>
            <a:ext cx="5321763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>
            <a:off x="10156370" y="6713249"/>
            <a:ext cx="304121" cy="304120"/>
            <a:chOff x="0" y="0"/>
            <a:chExt cx="405494" cy="405494"/>
          </a:xfrm>
        </p:grpSpPr>
        <p:sp>
          <p:nvSpPr>
            <p:cNvPr id="36" name="Freeform 36"/>
            <p:cNvSpPr/>
            <p:nvPr/>
          </p:nvSpPr>
          <p:spPr>
            <a:xfrm>
              <a:off x="28575" y="28575"/>
              <a:ext cx="348361" cy="348361"/>
            </a:xfrm>
            <a:custGeom>
              <a:avLst/>
              <a:gdLst/>
              <a:ahLst/>
              <a:cxnLst/>
              <a:rect l="l" t="t" r="r" b="b"/>
              <a:pathLst>
                <a:path w="348361" h="348361">
                  <a:moveTo>
                    <a:pt x="0" y="174117"/>
                  </a:moveTo>
                  <a:cubicBezTo>
                    <a:pt x="0" y="77978"/>
                    <a:pt x="77978" y="0"/>
                    <a:pt x="174117" y="0"/>
                  </a:cubicBezTo>
                  <a:cubicBezTo>
                    <a:pt x="270256" y="0"/>
                    <a:pt x="348361" y="77978"/>
                    <a:pt x="348361" y="174117"/>
                  </a:cubicBezTo>
                  <a:cubicBezTo>
                    <a:pt x="348361" y="270256"/>
                    <a:pt x="270383" y="348361"/>
                    <a:pt x="174117" y="348361"/>
                  </a:cubicBezTo>
                  <a:cubicBezTo>
                    <a:pt x="77851" y="348361"/>
                    <a:pt x="0" y="270383"/>
                    <a:pt x="0" y="1741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405384" cy="405511"/>
            </a:xfrm>
            <a:custGeom>
              <a:avLst/>
              <a:gdLst/>
              <a:ahLst/>
              <a:cxnLst/>
              <a:rect l="l" t="t" r="r" b="b"/>
              <a:pathLst>
                <a:path w="405384" h="405511">
                  <a:moveTo>
                    <a:pt x="0" y="202692"/>
                  </a:moveTo>
                  <a:cubicBezTo>
                    <a:pt x="0" y="90805"/>
                    <a:pt x="90805" y="0"/>
                    <a:pt x="202692" y="0"/>
                  </a:cubicBezTo>
                  <a:lnTo>
                    <a:pt x="202692" y="28575"/>
                  </a:lnTo>
                  <a:lnTo>
                    <a:pt x="202692" y="0"/>
                  </a:lnTo>
                  <a:cubicBezTo>
                    <a:pt x="314706" y="0"/>
                    <a:pt x="405384" y="90805"/>
                    <a:pt x="405384" y="202692"/>
                  </a:cubicBezTo>
                  <a:cubicBezTo>
                    <a:pt x="405384" y="314579"/>
                    <a:pt x="314706" y="405511"/>
                    <a:pt x="202692" y="405511"/>
                  </a:cubicBezTo>
                  <a:lnTo>
                    <a:pt x="202692" y="376936"/>
                  </a:lnTo>
                  <a:lnTo>
                    <a:pt x="202692" y="405511"/>
                  </a:lnTo>
                  <a:cubicBezTo>
                    <a:pt x="90805" y="405511"/>
                    <a:pt x="0" y="314706"/>
                    <a:pt x="0" y="202692"/>
                  </a:cubicBezTo>
                  <a:lnTo>
                    <a:pt x="28575" y="202692"/>
                  </a:lnTo>
                  <a:lnTo>
                    <a:pt x="53467" y="216662"/>
                  </a:lnTo>
                  <a:cubicBezTo>
                    <a:pt x="47117" y="227965"/>
                    <a:pt x="33909" y="233553"/>
                    <a:pt x="21336" y="230251"/>
                  </a:cubicBezTo>
                  <a:cubicBezTo>
                    <a:pt x="8763" y="226949"/>
                    <a:pt x="0" y="215773"/>
                    <a:pt x="0" y="202692"/>
                  </a:cubicBezTo>
                  <a:moveTo>
                    <a:pt x="57150" y="202692"/>
                  </a:moveTo>
                  <a:lnTo>
                    <a:pt x="28575" y="202692"/>
                  </a:lnTo>
                  <a:lnTo>
                    <a:pt x="3683" y="188722"/>
                  </a:lnTo>
                  <a:cubicBezTo>
                    <a:pt x="10033" y="177419"/>
                    <a:pt x="23241" y="171831"/>
                    <a:pt x="35814" y="175133"/>
                  </a:cubicBezTo>
                  <a:cubicBezTo>
                    <a:pt x="48387" y="178435"/>
                    <a:pt x="57150" y="189738"/>
                    <a:pt x="57150" y="202692"/>
                  </a:cubicBezTo>
                  <a:cubicBezTo>
                    <a:pt x="57150" y="283083"/>
                    <a:pt x="122301" y="348234"/>
                    <a:pt x="202692" y="348234"/>
                  </a:cubicBezTo>
                  <a:cubicBezTo>
                    <a:pt x="283083" y="348234"/>
                    <a:pt x="348361" y="283210"/>
                    <a:pt x="348361" y="202692"/>
                  </a:cubicBezTo>
                  <a:lnTo>
                    <a:pt x="376936" y="202692"/>
                  </a:lnTo>
                  <a:lnTo>
                    <a:pt x="348361" y="202692"/>
                  </a:lnTo>
                  <a:cubicBezTo>
                    <a:pt x="348361" y="122301"/>
                    <a:pt x="283210" y="57150"/>
                    <a:pt x="202692" y="57150"/>
                  </a:cubicBezTo>
                  <a:lnTo>
                    <a:pt x="202692" y="28575"/>
                  </a:lnTo>
                  <a:lnTo>
                    <a:pt x="202692" y="57150"/>
                  </a:lnTo>
                  <a:cubicBezTo>
                    <a:pt x="122301" y="57150"/>
                    <a:pt x="57150" y="122301"/>
                    <a:pt x="57150" y="202692"/>
                  </a:cubicBezTo>
                  <a:close/>
                </a:path>
              </a:pathLst>
            </a:custGeom>
            <a:solidFill>
              <a:srgbClr val="DFC3BA"/>
            </a:solidFill>
          </p:spPr>
        </p:sp>
      </p:grpSp>
      <p:sp>
        <p:nvSpPr>
          <p:cNvPr id="38" name="AutoShape 38"/>
          <p:cNvSpPr/>
          <p:nvPr/>
        </p:nvSpPr>
        <p:spPr>
          <a:xfrm rot="-7174670">
            <a:off x="10185974" y="7224538"/>
            <a:ext cx="63679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-10793846">
            <a:off x="10652004" y="7493957"/>
            <a:ext cx="5321763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2239160" y="3300035"/>
            <a:ext cx="4565500" cy="9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6710361" y="3111102"/>
            <a:ext cx="2059782" cy="2924175"/>
            <a:chOff x="0" y="0"/>
            <a:chExt cx="2746376" cy="38989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46248" cy="3898900"/>
            </a:xfrm>
            <a:custGeom>
              <a:avLst/>
              <a:gdLst/>
              <a:ahLst/>
              <a:cxnLst/>
              <a:rect l="l" t="t" r="r" b="b"/>
              <a:pathLst>
                <a:path w="2746248" h="3898900">
                  <a:moveTo>
                    <a:pt x="496951" y="3393186"/>
                  </a:moveTo>
                  <a:cubicBezTo>
                    <a:pt x="487172" y="3378581"/>
                    <a:pt x="487172" y="3378581"/>
                    <a:pt x="487172" y="3378581"/>
                  </a:cubicBezTo>
                  <a:cubicBezTo>
                    <a:pt x="0" y="2682367"/>
                    <a:pt x="0" y="2682367"/>
                    <a:pt x="0" y="2682367"/>
                  </a:cubicBezTo>
                  <a:cubicBezTo>
                    <a:pt x="406273" y="2682367"/>
                    <a:pt x="406273" y="2682367"/>
                    <a:pt x="406273" y="2682367"/>
                  </a:cubicBezTo>
                  <a:cubicBezTo>
                    <a:pt x="416179" y="1414399"/>
                    <a:pt x="1265428" y="346837"/>
                    <a:pt x="2425700" y="2413"/>
                  </a:cubicBezTo>
                  <a:cubicBezTo>
                    <a:pt x="2428113" y="2413"/>
                    <a:pt x="2430653" y="0"/>
                    <a:pt x="2435479" y="0"/>
                  </a:cubicBezTo>
                  <a:cubicBezTo>
                    <a:pt x="2430526" y="2413"/>
                    <a:pt x="2430526" y="2413"/>
                    <a:pt x="2430526" y="2413"/>
                  </a:cubicBezTo>
                  <a:cubicBezTo>
                    <a:pt x="2041271" y="273558"/>
                    <a:pt x="2041271" y="273558"/>
                    <a:pt x="2041271" y="273558"/>
                  </a:cubicBezTo>
                  <a:cubicBezTo>
                    <a:pt x="2746248" y="764540"/>
                    <a:pt x="2746248" y="764540"/>
                    <a:pt x="2746248" y="764540"/>
                  </a:cubicBezTo>
                  <a:cubicBezTo>
                    <a:pt x="2743835" y="764540"/>
                    <a:pt x="2741295" y="764540"/>
                    <a:pt x="2741295" y="764540"/>
                  </a:cubicBezTo>
                  <a:cubicBezTo>
                    <a:pt x="1877187" y="981964"/>
                    <a:pt x="1235964" y="1756410"/>
                    <a:pt x="1226185" y="2682240"/>
                  </a:cubicBezTo>
                  <a:cubicBezTo>
                    <a:pt x="1701038" y="2682240"/>
                    <a:pt x="1701038" y="2682240"/>
                    <a:pt x="1701038" y="2682240"/>
                  </a:cubicBezTo>
                  <a:cubicBezTo>
                    <a:pt x="1304544" y="3246501"/>
                    <a:pt x="1304544" y="3246501"/>
                    <a:pt x="1304544" y="3246501"/>
                  </a:cubicBezTo>
                  <a:cubicBezTo>
                    <a:pt x="1302131" y="3253867"/>
                    <a:pt x="1302131" y="3253867"/>
                    <a:pt x="1302131" y="3253867"/>
                  </a:cubicBezTo>
                  <a:cubicBezTo>
                    <a:pt x="849376" y="3898900"/>
                    <a:pt x="849376" y="3898900"/>
                    <a:pt x="849376" y="3898900"/>
                  </a:cubicBezTo>
                  <a:lnTo>
                    <a:pt x="496951" y="3393186"/>
                  </a:lnTo>
                  <a:close/>
                </a:path>
              </a:pathLst>
            </a:custGeom>
            <a:solidFill>
              <a:srgbClr val="82A3B6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-1651" y="-1524"/>
              <a:ext cx="2749677" cy="3902075"/>
            </a:xfrm>
            <a:custGeom>
              <a:avLst/>
              <a:gdLst/>
              <a:ahLst/>
              <a:cxnLst/>
              <a:rect l="l" t="t" r="r" b="b"/>
              <a:pathLst>
                <a:path w="2749677" h="3902075">
                  <a:moveTo>
                    <a:pt x="497205" y="3395599"/>
                  </a:moveTo>
                  <a:lnTo>
                    <a:pt x="487426" y="3380994"/>
                  </a:lnTo>
                  <a:lnTo>
                    <a:pt x="488696" y="3380105"/>
                  </a:lnTo>
                  <a:lnTo>
                    <a:pt x="487426" y="3380994"/>
                  </a:lnTo>
                  <a:lnTo>
                    <a:pt x="381" y="2684780"/>
                  </a:lnTo>
                  <a:cubicBezTo>
                    <a:pt x="0" y="2684272"/>
                    <a:pt x="0" y="2683637"/>
                    <a:pt x="254" y="2683129"/>
                  </a:cubicBezTo>
                  <a:cubicBezTo>
                    <a:pt x="508" y="2682621"/>
                    <a:pt x="1016" y="2682240"/>
                    <a:pt x="1651" y="2682240"/>
                  </a:cubicBezTo>
                  <a:lnTo>
                    <a:pt x="407924" y="2682240"/>
                  </a:lnTo>
                  <a:lnTo>
                    <a:pt x="407924" y="2683764"/>
                  </a:lnTo>
                  <a:lnTo>
                    <a:pt x="406400" y="2683764"/>
                  </a:lnTo>
                  <a:cubicBezTo>
                    <a:pt x="416179" y="1415161"/>
                    <a:pt x="1266063" y="346964"/>
                    <a:pt x="2426970" y="2413"/>
                  </a:cubicBezTo>
                  <a:lnTo>
                    <a:pt x="2427351" y="2413"/>
                  </a:lnTo>
                  <a:cubicBezTo>
                    <a:pt x="2427986" y="2413"/>
                    <a:pt x="2428748" y="2159"/>
                    <a:pt x="2430018" y="1651"/>
                  </a:cubicBezTo>
                  <a:cubicBezTo>
                    <a:pt x="2431669" y="889"/>
                    <a:pt x="2433955" y="0"/>
                    <a:pt x="2437257" y="0"/>
                  </a:cubicBezTo>
                  <a:cubicBezTo>
                    <a:pt x="2438019" y="0"/>
                    <a:pt x="2438654" y="508"/>
                    <a:pt x="2438781" y="1270"/>
                  </a:cubicBezTo>
                  <a:cubicBezTo>
                    <a:pt x="2438908" y="2032"/>
                    <a:pt x="2438654" y="2667"/>
                    <a:pt x="2437892" y="3048"/>
                  </a:cubicBezTo>
                  <a:lnTo>
                    <a:pt x="2432939" y="5461"/>
                  </a:lnTo>
                  <a:lnTo>
                    <a:pt x="2432177" y="4064"/>
                  </a:lnTo>
                  <a:lnTo>
                    <a:pt x="2433066" y="5334"/>
                  </a:lnTo>
                  <a:lnTo>
                    <a:pt x="2043811" y="276479"/>
                  </a:lnTo>
                  <a:lnTo>
                    <a:pt x="2042922" y="275209"/>
                  </a:lnTo>
                  <a:lnTo>
                    <a:pt x="2043811" y="273939"/>
                  </a:lnTo>
                  <a:lnTo>
                    <a:pt x="2748915" y="764794"/>
                  </a:lnTo>
                  <a:cubicBezTo>
                    <a:pt x="2749423" y="765175"/>
                    <a:pt x="2749677" y="765937"/>
                    <a:pt x="2749550" y="766572"/>
                  </a:cubicBezTo>
                  <a:cubicBezTo>
                    <a:pt x="2749423" y="767207"/>
                    <a:pt x="2748788" y="767715"/>
                    <a:pt x="2748026" y="767715"/>
                  </a:cubicBezTo>
                  <a:lnTo>
                    <a:pt x="2743073" y="767715"/>
                  </a:lnTo>
                  <a:lnTo>
                    <a:pt x="2743073" y="766191"/>
                  </a:lnTo>
                  <a:lnTo>
                    <a:pt x="2743454" y="767715"/>
                  </a:lnTo>
                  <a:cubicBezTo>
                    <a:pt x="1880108" y="984885"/>
                    <a:pt x="1239393" y="1758696"/>
                    <a:pt x="1229614" y="2683891"/>
                  </a:cubicBezTo>
                  <a:lnTo>
                    <a:pt x="1228090" y="2683891"/>
                  </a:lnTo>
                  <a:lnTo>
                    <a:pt x="1228090" y="2682367"/>
                  </a:lnTo>
                  <a:lnTo>
                    <a:pt x="1702943" y="2682367"/>
                  </a:lnTo>
                  <a:cubicBezTo>
                    <a:pt x="1703578" y="2682367"/>
                    <a:pt x="1704086" y="2682748"/>
                    <a:pt x="1704340" y="2683256"/>
                  </a:cubicBezTo>
                  <a:cubicBezTo>
                    <a:pt x="1704594" y="2683764"/>
                    <a:pt x="1704594" y="2684399"/>
                    <a:pt x="1704213" y="2684907"/>
                  </a:cubicBezTo>
                  <a:lnTo>
                    <a:pt x="1307719" y="3249168"/>
                  </a:lnTo>
                  <a:lnTo>
                    <a:pt x="1306449" y="3248279"/>
                  </a:lnTo>
                  <a:lnTo>
                    <a:pt x="1307973" y="3248787"/>
                  </a:lnTo>
                  <a:lnTo>
                    <a:pt x="1305560" y="3256153"/>
                  </a:lnTo>
                  <a:lnTo>
                    <a:pt x="1305306" y="3256534"/>
                  </a:lnTo>
                  <a:lnTo>
                    <a:pt x="852424" y="3901440"/>
                  </a:lnTo>
                  <a:cubicBezTo>
                    <a:pt x="852170" y="3901821"/>
                    <a:pt x="851662" y="3902075"/>
                    <a:pt x="851154" y="3902075"/>
                  </a:cubicBezTo>
                  <a:cubicBezTo>
                    <a:pt x="850646" y="3902075"/>
                    <a:pt x="850138" y="3901821"/>
                    <a:pt x="849884" y="3901440"/>
                  </a:cubicBezTo>
                  <a:lnTo>
                    <a:pt x="497205" y="3395599"/>
                  </a:lnTo>
                  <a:lnTo>
                    <a:pt x="497205" y="3395599"/>
                  </a:lnTo>
                  <a:moveTo>
                    <a:pt x="499872" y="3393821"/>
                  </a:moveTo>
                  <a:lnTo>
                    <a:pt x="498602" y="3394710"/>
                  </a:lnTo>
                  <a:lnTo>
                    <a:pt x="499872" y="3393821"/>
                  </a:lnTo>
                  <a:lnTo>
                    <a:pt x="852297" y="3899535"/>
                  </a:lnTo>
                  <a:lnTo>
                    <a:pt x="851027" y="3900424"/>
                  </a:lnTo>
                  <a:lnTo>
                    <a:pt x="849757" y="3899535"/>
                  </a:lnTo>
                  <a:lnTo>
                    <a:pt x="1302639" y="3254629"/>
                  </a:lnTo>
                  <a:lnTo>
                    <a:pt x="1303909" y="3255518"/>
                  </a:lnTo>
                  <a:lnTo>
                    <a:pt x="1302385" y="3255010"/>
                  </a:lnTo>
                  <a:lnTo>
                    <a:pt x="1304798" y="3247644"/>
                  </a:lnTo>
                  <a:lnTo>
                    <a:pt x="1305052" y="3247263"/>
                  </a:lnTo>
                  <a:lnTo>
                    <a:pt x="1701546" y="2683002"/>
                  </a:lnTo>
                  <a:lnTo>
                    <a:pt x="1702816" y="2683891"/>
                  </a:lnTo>
                  <a:lnTo>
                    <a:pt x="1702816" y="2685415"/>
                  </a:lnTo>
                  <a:lnTo>
                    <a:pt x="1227963" y="2685415"/>
                  </a:lnTo>
                  <a:cubicBezTo>
                    <a:pt x="1227582" y="2685415"/>
                    <a:pt x="1227074" y="2685288"/>
                    <a:pt x="1226820" y="2684907"/>
                  </a:cubicBezTo>
                  <a:cubicBezTo>
                    <a:pt x="1226566" y="2684526"/>
                    <a:pt x="1226312" y="2684145"/>
                    <a:pt x="1226312" y="2683764"/>
                  </a:cubicBezTo>
                  <a:cubicBezTo>
                    <a:pt x="1236091" y="1757172"/>
                    <a:pt x="1877949" y="982091"/>
                    <a:pt x="2742692" y="764540"/>
                  </a:cubicBezTo>
                  <a:lnTo>
                    <a:pt x="2743073" y="764540"/>
                  </a:lnTo>
                  <a:lnTo>
                    <a:pt x="2748026" y="764540"/>
                  </a:lnTo>
                  <a:lnTo>
                    <a:pt x="2748026" y="766064"/>
                  </a:lnTo>
                  <a:lnTo>
                    <a:pt x="2747137" y="767334"/>
                  </a:lnTo>
                  <a:lnTo>
                    <a:pt x="2042160" y="276352"/>
                  </a:lnTo>
                  <a:cubicBezTo>
                    <a:pt x="2041779" y="276098"/>
                    <a:pt x="2041525" y="275590"/>
                    <a:pt x="2041525" y="275082"/>
                  </a:cubicBezTo>
                  <a:cubicBezTo>
                    <a:pt x="2041525" y="274574"/>
                    <a:pt x="2041779" y="274066"/>
                    <a:pt x="2042160" y="273812"/>
                  </a:cubicBezTo>
                  <a:lnTo>
                    <a:pt x="2431415" y="2667"/>
                  </a:lnTo>
                  <a:lnTo>
                    <a:pt x="2431669" y="2540"/>
                  </a:lnTo>
                  <a:lnTo>
                    <a:pt x="2436622" y="127"/>
                  </a:lnTo>
                  <a:lnTo>
                    <a:pt x="2437384" y="1524"/>
                  </a:lnTo>
                  <a:lnTo>
                    <a:pt x="2437384" y="3048"/>
                  </a:lnTo>
                  <a:cubicBezTo>
                    <a:pt x="2434844" y="3048"/>
                    <a:pt x="2433066" y="3810"/>
                    <a:pt x="2431415" y="4445"/>
                  </a:cubicBezTo>
                  <a:cubicBezTo>
                    <a:pt x="2430272" y="4953"/>
                    <a:pt x="2429002" y="5461"/>
                    <a:pt x="2427605" y="5461"/>
                  </a:cubicBezTo>
                  <a:lnTo>
                    <a:pt x="2427605" y="3937"/>
                  </a:lnTo>
                  <a:lnTo>
                    <a:pt x="2428113" y="5461"/>
                  </a:lnTo>
                  <a:cubicBezTo>
                    <a:pt x="1268222" y="349758"/>
                    <a:pt x="419354" y="1416685"/>
                    <a:pt x="409575" y="2683891"/>
                  </a:cubicBezTo>
                  <a:cubicBezTo>
                    <a:pt x="409575" y="2684780"/>
                    <a:pt x="408813" y="2685415"/>
                    <a:pt x="408051" y="2685415"/>
                  </a:cubicBezTo>
                  <a:lnTo>
                    <a:pt x="1651" y="2685415"/>
                  </a:lnTo>
                  <a:lnTo>
                    <a:pt x="1651" y="2683891"/>
                  </a:lnTo>
                  <a:lnTo>
                    <a:pt x="2921" y="2683002"/>
                  </a:lnTo>
                  <a:lnTo>
                    <a:pt x="489966" y="3379216"/>
                  </a:lnTo>
                  <a:lnTo>
                    <a:pt x="489966" y="3379216"/>
                  </a:lnTo>
                  <a:lnTo>
                    <a:pt x="499745" y="33938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1554011" y="3300035"/>
            <a:ext cx="4565501" cy="9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554011" y="6381073"/>
            <a:ext cx="4565501" cy="9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90583" y="2643673"/>
            <a:ext cx="5802134" cy="580213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7084218" y="5544739"/>
            <a:ext cx="2950370" cy="2064545"/>
            <a:chOff x="0" y="0"/>
            <a:chExt cx="3933826" cy="275272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933825" cy="2752725"/>
            </a:xfrm>
            <a:custGeom>
              <a:avLst/>
              <a:gdLst/>
              <a:ahLst/>
              <a:cxnLst/>
              <a:rect l="l" t="t" r="r" b="b"/>
              <a:pathLst>
                <a:path w="3933825" h="2752725">
                  <a:moveTo>
                    <a:pt x="2715514" y="2280920"/>
                  </a:moveTo>
                  <a:cubicBezTo>
                    <a:pt x="2713101" y="2280920"/>
                    <a:pt x="2710561" y="2280920"/>
                    <a:pt x="2710561" y="2280920"/>
                  </a:cubicBezTo>
                  <a:cubicBezTo>
                    <a:pt x="1399286" y="2268728"/>
                    <a:pt x="303403" y="1364107"/>
                    <a:pt x="0" y="146685"/>
                  </a:cubicBezTo>
                  <a:cubicBezTo>
                    <a:pt x="352298" y="652780"/>
                    <a:pt x="352298" y="652780"/>
                    <a:pt x="352298" y="652780"/>
                  </a:cubicBezTo>
                  <a:cubicBezTo>
                    <a:pt x="804926" y="7366"/>
                    <a:pt x="804926" y="7366"/>
                    <a:pt x="804926" y="7366"/>
                  </a:cubicBezTo>
                  <a:cubicBezTo>
                    <a:pt x="807339" y="0"/>
                    <a:pt x="807339" y="0"/>
                    <a:pt x="807339" y="0"/>
                  </a:cubicBezTo>
                  <a:cubicBezTo>
                    <a:pt x="809752" y="2413"/>
                    <a:pt x="809752" y="4826"/>
                    <a:pt x="809752" y="7366"/>
                  </a:cubicBezTo>
                  <a:cubicBezTo>
                    <a:pt x="1047115" y="838581"/>
                    <a:pt x="1807845" y="1452118"/>
                    <a:pt x="2715514" y="1461897"/>
                  </a:cubicBezTo>
                  <a:cubicBezTo>
                    <a:pt x="2715514" y="1051179"/>
                    <a:pt x="2715514" y="1051179"/>
                    <a:pt x="2715514" y="1051179"/>
                  </a:cubicBezTo>
                  <a:cubicBezTo>
                    <a:pt x="3219450" y="1403223"/>
                    <a:pt x="3219450" y="1403223"/>
                    <a:pt x="3219450" y="1403223"/>
                  </a:cubicBezTo>
                  <a:cubicBezTo>
                    <a:pt x="3219450" y="1403223"/>
                    <a:pt x="3219450" y="1403223"/>
                    <a:pt x="3219450" y="1403223"/>
                  </a:cubicBezTo>
                  <a:cubicBezTo>
                    <a:pt x="3933825" y="1901952"/>
                    <a:pt x="3933825" y="1901952"/>
                    <a:pt x="3933825" y="1901952"/>
                  </a:cubicBezTo>
                  <a:cubicBezTo>
                    <a:pt x="3569335" y="2156206"/>
                    <a:pt x="3569335" y="2156206"/>
                    <a:pt x="3569335" y="2156206"/>
                  </a:cubicBezTo>
                  <a:cubicBezTo>
                    <a:pt x="3566922" y="2158619"/>
                    <a:pt x="3566922" y="2158619"/>
                    <a:pt x="3566922" y="2158619"/>
                  </a:cubicBezTo>
                  <a:cubicBezTo>
                    <a:pt x="2715514" y="2752725"/>
                    <a:pt x="2715514" y="2752725"/>
                    <a:pt x="2715514" y="2752725"/>
                  </a:cubicBezTo>
                  <a:lnTo>
                    <a:pt x="2715514" y="2280920"/>
                  </a:lnTo>
                  <a:close/>
                </a:path>
              </a:pathLst>
            </a:custGeom>
            <a:solidFill>
              <a:srgbClr val="7EC3C6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-1651" y="-1651"/>
              <a:ext cx="3937127" cy="2756027"/>
            </a:xfrm>
            <a:custGeom>
              <a:avLst/>
              <a:gdLst/>
              <a:ahLst/>
              <a:cxnLst/>
              <a:rect l="l" t="t" r="r" b="b"/>
              <a:pathLst>
                <a:path w="3937127" h="2756027">
                  <a:moveTo>
                    <a:pt x="2717165" y="2284095"/>
                  </a:moveTo>
                  <a:lnTo>
                    <a:pt x="2712212" y="2284095"/>
                  </a:lnTo>
                  <a:lnTo>
                    <a:pt x="2712212" y="2284095"/>
                  </a:lnTo>
                  <a:cubicBezTo>
                    <a:pt x="1400302" y="2271903"/>
                    <a:pt x="303657" y="1366901"/>
                    <a:pt x="127" y="148717"/>
                  </a:cubicBezTo>
                  <a:cubicBezTo>
                    <a:pt x="0" y="147955"/>
                    <a:pt x="254" y="147193"/>
                    <a:pt x="1016" y="146939"/>
                  </a:cubicBezTo>
                  <a:cubicBezTo>
                    <a:pt x="1778" y="146685"/>
                    <a:pt x="2540" y="146812"/>
                    <a:pt x="2921" y="147447"/>
                  </a:cubicBezTo>
                  <a:lnTo>
                    <a:pt x="355219" y="653415"/>
                  </a:lnTo>
                  <a:lnTo>
                    <a:pt x="353949" y="654304"/>
                  </a:lnTo>
                  <a:lnTo>
                    <a:pt x="352679" y="653415"/>
                  </a:lnTo>
                  <a:lnTo>
                    <a:pt x="805180" y="8128"/>
                  </a:lnTo>
                  <a:lnTo>
                    <a:pt x="806450" y="9017"/>
                  </a:lnTo>
                  <a:lnTo>
                    <a:pt x="804926" y="8509"/>
                  </a:lnTo>
                  <a:lnTo>
                    <a:pt x="807339" y="1143"/>
                  </a:lnTo>
                  <a:cubicBezTo>
                    <a:pt x="807466" y="635"/>
                    <a:pt x="807974" y="254"/>
                    <a:pt x="808482" y="127"/>
                  </a:cubicBezTo>
                  <a:cubicBezTo>
                    <a:pt x="808990" y="0"/>
                    <a:pt x="809625" y="127"/>
                    <a:pt x="810006" y="508"/>
                  </a:cubicBezTo>
                  <a:cubicBezTo>
                    <a:pt x="812927" y="3429"/>
                    <a:pt x="812927" y="6477"/>
                    <a:pt x="812927" y="9017"/>
                  </a:cubicBezTo>
                  <a:lnTo>
                    <a:pt x="811403" y="9017"/>
                  </a:lnTo>
                  <a:lnTo>
                    <a:pt x="812927" y="8636"/>
                  </a:lnTo>
                  <a:cubicBezTo>
                    <a:pt x="1050036" y="839216"/>
                    <a:pt x="1810258" y="1452245"/>
                    <a:pt x="2717165" y="1462024"/>
                  </a:cubicBezTo>
                  <a:lnTo>
                    <a:pt x="2717165" y="1463548"/>
                  </a:lnTo>
                  <a:lnTo>
                    <a:pt x="2715641" y="1463548"/>
                  </a:lnTo>
                  <a:lnTo>
                    <a:pt x="2715641" y="1052830"/>
                  </a:lnTo>
                  <a:cubicBezTo>
                    <a:pt x="2715641" y="1052195"/>
                    <a:pt x="2716022" y="1051687"/>
                    <a:pt x="2716530" y="1051433"/>
                  </a:cubicBezTo>
                  <a:cubicBezTo>
                    <a:pt x="2717038" y="1051179"/>
                    <a:pt x="2717673" y="1051179"/>
                    <a:pt x="2718181" y="1051560"/>
                  </a:cubicBezTo>
                  <a:lnTo>
                    <a:pt x="3222117" y="1403604"/>
                  </a:lnTo>
                  <a:lnTo>
                    <a:pt x="3221228" y="1404874"/>
                  </a:lnTo>
                  <a:lnTo>
                    <a:pt x="3221228" y="1403350"/>
                  </a:lnTo>
                  <a:lnTo>
                    <a:pt x="3222117" y="1403604"/>
                  </a:lnTo>
                  <a:lnTo>
                    <a:pt x="3936492" y="1902333"/>
                  </a:lnTo>
                  <a:cubicBezTo>
                    <a:pt x="3936873" y="1902587"/>
                    <a:pt x="3937127" y="1903095"/>
                    <a:pt x="3937127" y="1903603"/>
                  </a:cubicBezTo>
                  <a:cubicBezTo>
                    <a:pt x="3937127" y="1904111"/>
                    <a:pt x="3936873" y="1904619"/>
                    <a:pt x="3936492" y="1904873"/>
                  </a:cubicBezTo>
                  <a:lnTo>
                    <a:pt x="3572002" y="2159127"/>
                  </a:lnTo>
                  <a:lnTo>
                    <a:pt x="3571113" y="2157857"/>
                  </a:lnTo>
                  <a:lnTo>
                    <a:pt x="3572256" y="2159000"/>
                  </a:lnTo>
                  <a:lnTo>
                    <a:pt x="3569843" y="2161413"/>
                  </a:lnTo>
                  <a:lnTo>
                    <a:pt x="3569589" y="2161540"/>
                  </a:lnTo>
                  <a:lnTo>
                    <a:pt x="2718181" y="2755646"/>
                  </a:lnTo>
                  <a:cubicBezTo>
                    <a:pt x="2717673" y="2756027"/>
                    <a:pt x="2717038" y="2756027"/>
                    <a:pt x="2716530" y="2755773"/>
                  </a:cubicBezTo>
                  <a:cubicBezTo>
                    <a:pt x="2716022" y="2755519"/>
                    <a:pt x="2715641" y="2755011"/>
                    <a:pt x="2715641" y="2754376"/>
                  </a:cubicBezTo>
                  <a:lnTo>
                    <a:pt x="2715641" y="2282571"/>
                  </a:lnTo>
                  <a:lnTo>
                    <a:pt x="2717165" y="2282571"/>
                  </a:lnTo>
                  <a:lnTo>
                    <a:pt x="2717165" y="2284095"/>
                  </a:lnTo>
                  <a:moveTo>
                    <a:pt x="2717165" y="2280920"/>
                  </a:moveTo>
                  <a:cubicBezTo>
                    <a:pt x="2718054" y="2280920"/>
                    <a:pt x="2718689" y="2281682"/>
                    <a:pt x="2718689" y="2282444"/>
                  </a:cubicBezTo>
                  <a:lnTo>
                    <a:pt x="2718689" y="2754249"/>
                  </a:lnTo>
                  <a:lnTo>
                    <a:pt x="2717165" y="2754249"/>
                  </a:lnTo>
                  <a:lnTo>
                    <a:pt x="2716276" y="2752979"/>
                  </a:lnTo>
                  <a:lnTo>
                    <a:pt x="3567684" y="2158873"/>
                  </a:lnTo>
                  <a:lnTo>
                    <a:pt x="3568573" y="2160143"/>
                  </a:lnTo>
                  <a:lnTo>
                    <a:pt x="3567430" y="2159000"/>
                  </a:lnTo>
                  <a:lnTo>
                    <a:pt x="3569843" y="2156587"/>
                  </a:lnTo>
                  <a:lnTo>
                    <a:pt x="3570097" y="2156460"/>
                  </a:lnTo>
                  <a:lnTo>
                    <a:pt x="3934587" y="1902206"/>
                  </a:lnTo>
                  <a:lnTo>
                    <a:pt x="3935476" y="1903476"/>
                  </a:lnTo>
                  <a:lnTo>
                    <a:pt x="3934587" y="1904746"/>
                  </a:lnTo>
                  <a:lnTo>
                    <a:pt x="3220212" y="1406017"/>
                  </a:lnTo>
                  <a:lnTo>
                    <a:pt x="3221101" y="1404747"/>
                  </a:lnTo>
                  <a:lnTo>
                    <a:pt x="3221101" y="1406271"/>
                  </a:lnTo>
                  <a:lnTo>
                    <a:pt x="3220212" y="1406017"/>
                  </a:lnTo>
                  <a:lnTo>
                    <a:pt x="2716276" y="1053973"/>
                  </a:lnTo>
                  <a:lnTo>
                    <a:pt x="2717165" y="1052703"/>
                  </a:lnTo>
                  <a:lnTo>
                    <a:pt x="2718689" y="1052703"/>
                  </a:lnTo>
                  <a:lnTo>
                    <a:pt x="2718689" y="1463421"/>
                  </a:lnTo>
                  <a:cubicBezTo>
                    <a:pt x="2718689" y="1463802"/>
                    <a:pt x="2718562" y="1464310"/>
                    <a:pt x="2718181" y="1464564"/>
                  </a:cubicBezTo>
                  <a:cubicBezTo>
                    <a:pt x="2717800" y="1464818"/>
                    <a:pt x="2717419" y="1465072"/>
                    <a:pt x="2717038" y="1465072"/>
                  </a:cubicBezTo>
                  <a:cubicBezTo>
                    <a:pt x="1808861" y="1455420"/>
                    <a:pt x="1047369" y="841248"/>
                    <a:pt x="809879" y="9398"/>
                  </a:cubicBezTo>
                  <a:lnTo>
                    <a:pt x="809879" y="9017"/>
                  </a:lnTo>
                  <a:cubicBezTo>
                    <a:pt x="809879" y="6604"/>
                    <a:pt x="809879" y="4699"/>
                    <a:pt x="807847" y="2794"/>
                  </a:cubicBezTo>
                  <a:lnTo>
                    <a:pt x="808990" y="1651"/>
                  </a:lnTo>
                  <a:lnTo>
                    <a:pt x="810514" y="2159"/>
                  </a:lnTo>
                  <a:lnTo>
                    <a:pt x="808101" y="9525"/>
                  </a:lnTo>
                  <a:lnTo>
                    <a:pt x="807847" y="9906"/>
                  </a:lnTo>
                  <a:lnTo>
                    <a:pt x="355219" y="655320"/>
                  </a:lnTo>
                  <a:cubicBezTo>
                    <a:pt x="354965" y="655701"/>
                    <a:pt x="354457" y="655955"/>
                    <a:pt x="353949" y="655955"/>
                  </a:cubicBezTo>
                  <a:cubicBezTo>
                    <a:pt x="353441" y="655955"/>
                    <a:pt x="352933" y="655701"/>
                    <a:pt x="352679" y="655320"/>
                  </a:cubicBezTo>
                  <a:lnTo>
                    <a:pt x="381" y="149225"/>
                  </a:lnTo>
                  <a:lnTo>
                    <a:pt x="1651" y="148336"/>
                  </a:lnTo>
                  <a:lnTo>
                    <a:pt x="3175" y="147955"/>
                  </a:lnTo>
                  <a:cubicBezTo>
                    <a:pt x="306324" y="1364742"/>
                    <a:pt x="1401699" y="2268728"/>
                    <a:pt x="2712212" y="2280920"/>
                  </a:cubicBezTo>
                  <a:lnTo>
                    <a:pt x="2712212" y="2282444"/>
                  </a:lnTo>
                  <a:lnTo>
                    <a:pt x="2712212" y="2280920"/>
                  </a:lnTo>
                  <a:lnTo>
                    <a:pt x="2717165" y="22809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9498806" y="4244577"/>
            <a:ext cx="2078832" cy="2917032"/>
            <a:chOff x="0" y="0"/>
            <a:chExt cx="2771776" cy="388937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71775" cy="3889375"/>
            </a:xfrm>
            <a:custGeom>
              <a:avLst/>
              <a:gdLst/>
              <a:ahLst/>
              <a:cxnLst/>
              <a:rect l="l" t="t" r="r" b="b"/>
              <a:pathLst>
                <a:path w="2771775" h="3889375">
                  <a:moveTo>
                    <a:pt x="714375" y="3635248"/>
                  </a:moveTo>
                  <a:cubicBezTo>
                    <a:pt x="0" y="3136900"/>
                    <a:pt x="0" y="3136900"/>
                    <a:pt x="0" y="3136900"/>
                  </a:cubicBezTo>
                  <a:cubicBezTo>
                    <a:pt x="0" y="3136900"/>
                    <a:pt x="0" y="3136900"/>
                    <a:pt x="0" y="3136900"/>
                  </a:cubicBezTo>
                  <a:cubicBezTo>
                    <a:pt x="863600" y="2921889"/>
                    <a:pt x="1506982" y="2145030"/>
                    <a:pt x="1519174" y="1216660"/>
                  </a:cubicBezTo>
                  <a:cubicBezTo>
                    <a:pt x="1069086" y="1216660"/>
                    <a:pt x="1069086" y="1216660"/>
                    <a:pt x="1069086" y="1216660"/>
                  </a:cubicBezTo>
                  <a:cubicBezTo>
                    <a:pt x="1450721" y="674243"/>
                    <a:pt x="1450721" y="674243"/>
                    <a:pt x="1450721" y="674243"/>
                  </a:cubicBezTo>
                  <a:cubicBezTo>
                    <a:pt x="1453134" y="666877"/>
                    <a:pt x="1453134" y="666877"/>
                    <a:pt x="1453134" y="666877"/>
                  </a:cubicBezTo>
                  <a:cubicBezTo>
                    <a:pt x="1920367" y="0"/>
                    <a:pt x="1920367" y="0"/>
                    <a:pt x="1920367" y="0"/>
                  </a:cubicBezTo>
                  <a:cubicBezTo>
                    <a:pt x="2240788" y="459359"/>
                    <a:pt x="2240788" y="459359"/>
                    <a:pt x="2240788" y="459359"/>
                  </a:cubicBezTo>
                  <a:cubicBezTo>
                    <a:pt x="2250567" y="471551"/>
                    <a:pt x="2250567" y="471551"/>
                    <a:pt x="2250567" y="471551"/>
                  </a:cubicBezTo>
                  <a:cubicBezTo>
                    <a:pt x="2771775" y="1216660"/>
                    <a:pt x="2771775" y="1216660"/>
                    <a:pt x="2771775" y="1216660"/>
                  </a:cubicBezTo>
                  <a:cubicBezTo>
                    <a:pt x="2338705" y="1216660"/>
                    <a:pt x="2338705" y="1216660"/>
                    <a:pt x="2338705" y="1216660"/>
                  </a:cubicBezTo>
                  <a:cubicBezTo>
                    <a:pt x="2326513" y="2474849"/>
                    <a:pt x="1494663" y="3535172"/>
                    <a:pt x="349758" y="3889375"/>
                  </a:cubicBezTo>
                  <a:lnTo>
                    <a:pt x="714248" y="3635248"/>
                  </a:lnTo>
                  <a:close/>
                </a:path>
              </a:pathLst>
            </a:custGeom>
            <a:solidFill>
              <a:srgbClr val="DFC3BA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-1651" y="-1524"/>
              <a:ext cx="2774950" cy="3892677"/>
            </a:xfrm>
            <a:custGeom>
              <a:avLst/>
              <a:gdLst/>
              <a:ahLst/>
              <a:cxnLst/>
              <a:rect l="l" t="t" r="r" b="b"/>
              <a:pathLst>
                <a:path w="2774950" h="3892677">
                  <a:moveTo>
                    <a:pt x="715137" y="3638169"/>
                  </a:moveTo>
                  <a:lnTo>
                    <a:pt x="762" y="3139694"/>
                  </a:lnTo>
                  <a:cubicBezTo>
                    <a:pt x="254" y="3139313"/>
                    <a:pt x="0" y="3138551"/>
                    <a:pt x="127" y="3137916"/>
                  </a:cubicBezTo>
                  <a:cubicBezTo>
                    <a:pt x="254" y="3137281"/>
                    <a:pt x="889" y="3136773"/>
                    <a:pt x="1651" y="3136773"/>
                  </a:cubicBezTo>
                  <a:lnTo>
                    <a:pt x="1651" y="3138424"/>
                  </a:lnTo>
                  <a:lnTo>
                    <a:pt x="1270" y="3136900"/>
                  </a:lnTo>
                  <a:cubicBezTo>
                    <a:pt x="864108" y="2922016"/>
                    <a:pt x="1507109" y="2145792"/>
                    <a:pt x="1519301" y="1218184"/>
                  </a:cubicBezTo>
                  <a:lnTo>
                    <a:pt x="1520825" y="1218184"/>
                  </a:lnTo>
                  <a:lnTo>
                    <a:pt x="1520825" y="1219708"/>
                  </a:lnTo>
                  <a:lnTo>
                    <a:pt x="1070737" y="1219708"/>
                  </a:lnTo>
                  <a:cubicBezTo>
                    <a:pt x="1070102" y="1219708"/>
                    <a:pt x="1069594" y="1219327"/>
                    <a:pt x="1069340" y="1218819"/>
                  </a:cubicBezTo>
                  <a:cubicBezTo>
                    <a:pt x="1069086" y="1218311"/>
                    <a:pt x="1069086" y="1217676"/>
                    <a:pt x="1069467" y="1217168"/>
                  </a:cubicBezTo>
                  <a:lnTo>
                    <a:pt x="1451102" y="674751"/>
                  </a:lnTo>
                  <a:lnTo>
                    <a:pt x="1452372" y="675640"/>
                  </a:lnTo>
                  <a:lnTo>
                    <a:pt x="1450848" y="675132"/>
                  </a:lnTo>
                  <a:lnTo>
                    <a:pt x="1453261" y="667766"/>
                  </a:lnTo>
                  <a:lnTo>
                    <a:pt x="1453515" y="667385"/>
                  </a:lnTo>
                  <a:lnTo>
                    <a:pt x="1920748" y="635"/>
                  </a:lnTo>
                  <a:cubicBezTo>
                    <a:pt x="1921002" y="254"/>
                    <a:pt x="1921510" y="0"/>
                    <a:pt x="1922018" y="0"/>
                  </a:cubicBezTo>
                  <a:cubicBezTo>
                    <a:pt x="1922526" y="0"/>
                    <a:pt x="1923034" y="254"/>
                    <a:pt x="1923288" y="635"/>
                  </a:cubicBezTo>
                  <a:lnTo>
                    <a:pt x="2243709" y="459994"/>
                  </a:lnTo>
                  <a:lnTo>
                    <a:pt x="2242439" y="460883"/>
                  </a:lnTo>
                  <a:lnTo>
                    <a:pt x="2243709" y="459867"/>
                  </a:lnTo>
                  <a:lnTo>
                    <a:pt x="2253488" y="472059"/>
                  </a:lnTo>
                  <a:lnTo>
                    <a:pt x="2253488" y="472186"/>
                  </a:lnTo>
                  <a:lnTo>
                    <a:pt x="2774569" y="1217295"/>
                  </a:lnTo>
                  <a:cubicBezTo>
                    <a:pt x="2774950" y="1217803"/>
                    <a:pt x="2774950" y="1218438"/>
                    <a:pt x="2774696" y="1218946"/>
                  </a:cubicBezTo>
                  <a:cubicBezTo>
                    <a:pt x="2774442" y="1219454"/>
                    <a:pt x="2773934" y="1219835"/>
                    <a:pt x="2773299" y="1219835"/>
                  </a:cubicBezTo>
                  <a:lnTo>
                    <a:pt x="2340229" y="1219835"/>
                  </a:lnTo>
                  <a:lnTo>
                    <a:pt x="2340229" y="1218184"/>
                  </a:lnTo>
                  <a:lnTo>
                    <a:pt x="2341753" y="1218184"/>
                  </a:lnTo>
                  <a:cubicBezTo>
                    <a:pt x="2329561" y="2477135"/>
                    <a:pt x="1497330" y="3537966"/>
                    <a:pt x="351663" y="3892423"/>
                  </a:cubicBezTo>
                  <a:cubicBezTo>
                    <a:pt x="350901" y="3892677"/>
                    <a:pt x="350139" y="3892296"/>
                    <a:pt x="349758" y="3891661"/>
                  </a:cubicBezTo>
                  <a:cubicBezTo>
                    <a:pt x="349377" y="3891026"/>
                    <a:pt x="349631" y="3890137"/>
                    <a:pt x="350266" y="3889629"/>
                  </a:cubicBezTo>
                  <a:lnTo>
                    <a:pt x="714756" y="3635502"/>
                  </a:lnTo>
                  <a:lnTo>
                    <a:pt x="715645" y="3636772"/>
                  </a:lnTo>
                  <a:lnTo>
                    <a:pt x="714756" y="3638042"/>
                  </a:lnTo>
                  <a:moveTo>
                    <a:pt x="716534" y="3635375"/>
                  </a:moveTo>
                  <a:cubicBezTo>
                    <a:pt x="716915" y="3635629"/>
                    <a:pt x="717169" y="3636137"/>
                    <a:pt x="717169" y="3636645"/>
                  </a:cubicBezTo>
                  <a:cubicBezTo>
                    <a:pt x="717169" y="3637153"/>
                    <a:pt x="716915" y="3637661"/>
                    <a:pt x="716534" y="3637915"/>
                  </a:cubicBezTo>
                  <a:lnTo>
                    <a:pt x="352044" y="3892042"/>
                  </a:lnTo>
                  <a:lnTo>
                    <a:pt x="351155" y="3890772"/>
                  </a:lnTo>
                  <a:lnTo>
                    <a:pt x="350647" y="3889248"/>
                  </a:lnTo>
                  <a:cubicBezTo>
                    <a:pt x="1494917" y="3535172"/>
                    <a:pt x="2326259" y="2475484"/>
                    <a:pt x="2338451" y="1218057"/>
                  </a:cubicBezTo>
                  <a:cubicBezTo>
                    <a:pt x="2338451" y="1217168"/>
                    <a:pt x="2339213" y="1216533"/>
                    <a:pt x="2339975" y="1216533"/>
                  </a:cubicBezTo>
                  <a:lnTo>
                    <a:pt x="2773045" y="1216533"/>
                  </a:lnTo>
                  <a:lnTo>
                    <a:pt x="2773045" y="1218057"/>
                  </a:lnTo>
                  <a:lnTo>
                    <a:pt x="2771775" y="1218946"/>
                  </a:lnTo>
                  <a:lnTo>
                    <a:pt x="2251075" y="473964"/>
                  </a:lnTo>
                  <a:lnTo>
                    <a:pt x="2252345" y="473075"/>
                  </a:lnTo>
                  <a:lnTo>
                    <a:pt x="2251075" y="474091"/>
                  </a:lnTo>
                  <a:lnTo>
                    <a:pt x="2241296" y="461899"/>
                  </a:lnTo>
                  <a:lnTo>
                    <a:pt x="2241296" y="461772"/>
                  </a:lnTo>
                  <a:lnTo>
                    <a:pt x="1920748" y="2413"/>
                  </a:lnTo>
                  <a:lnTo>
                    <a:pt x="1922018" y="1524"/>
                  </a:lnTo>
                  <a:lnTo>
                    <a:pt x="1923288" y="2413"/>
                  </a:lnTo>
                  <a:lnTo>
                    <a:pt x="1456055" y="669417"/>
                  </a:lnTo>
                  <a:lnTo>
                    <a:pt x="1454785" y="668528"/>
                  </a:lnTo>
                  <a:lnTo>
                    <a:pt x="1456309" y="669036"/>
                  </a:lnTo>
                  <a:lnTo>
                    <a:pt x="1453896" y="676402"/>
                  </a:lnTo>
                  <a:lnTo>
                    <a:pt x="1453642" y="676783"/>
                  </a:lnTo>
                  <a:lnTo>
                    <a:pt x="1072007" y="1219073"/>
                  </a:lnTo>
                  <a:lnTo>
                    <a:pt x="1070737" y="1218184"/>
                  </a:lnTo>
                  <a:lnTo>
                    <a:pt x="1070737" y="1216660"/>
                  </a:lnTo>
                  <a:lnTo>
                    <a:pt x="1520825" y="1216660"/>
                  </a:lnTo>
                  <a:cubicBezTo>
                    <a:pt x="1521206" y="1216660"/>
                    <a:pt x="1521714" y="1216787"/>
                    <a:pt x="1521968" y="1217168"/>
                  </a:cubicBezTo>
                  <a:cubicBezTo>
                    <a:pt x="1522222" y="1217549"/>
                    <a:pt x="1522476" y="1217930"/>
                    <a:pt x="1522476" y="1218311"/>
                  </a:cubicBezTo>
                  <a:cubicBezTo>
                    <a:pt x="1510157" y="2147316"/>
                    <a:pt x="866267" y="2924810"/>
                    <a:pt x="2032" y="3139948"/>
                  </a:cubicBezTo>
                  <a:lnTo>
                    <a:pt x="1651" y="3139948"/>
                  </a:lnTo>
                  <a:lnTo>
                    <a:pt x="1651" y="3138424"/>
                  </a:lnTo>
                  <a:lnTo>
                    <a:pt x="2540" y="3137154"/>
                  </a:lnTo>
                  <a:lnTo>
                    <a:pt x="716915" y="36355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3" name="TextBox 53"/>
          <p:cNvSpPr txBox="1"/>
          <p:nvPr/>
        </p:nvSpPr>
        <p:spPr>
          <a:xfrm>
            <a:off x="5939421" y="583248"/>
            <a:ext cx="6409158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D0D0D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297136" y="1233954"/>
            <a:ext cx="5631975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A6A6A6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239160" y="2921984"/>
            <a:ext cx="2277293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添加标题文本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39160" y="6003022"/>
            <a:ext cx="2277293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添加标题文本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239160" y="6381073"/>
            <a:ext cx="4565500" cy="9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842219" y="2921984"/>
            <a:ext cx="2277293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添加标题文本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842217" y="6003022"/>
            <a:ext cx="2277293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添加标题文本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353" b="835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5" name="Freeform 15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7" name="Freeform 17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858422" y="1"/>
            <a:ext cx="6429577" cy="4622964"/>
            <a:chOff x="0" y="0"/>
            <a:chExt cx="8572770" cy="6163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2754" cy="6163945"/>
            </a:xfrm>
            <a:custGeom>
              <a:avLst/>
              <a:gdLst/>
              <a:ahLst/>
              <a:cxnLst/>
              <a:rect l="l" t="t" r="r" b="b"/>
              <a:pathLst>
                <a:path w="8572754" h="6163945">
                  <a:moveTo>
                    <a:pt x="8572754" y="0"/>
                  </a:moveTo>
                  <a:lnTo>
                    <a:pt x="8572754" y="5437505"/>
                  </a:lnTo>
                  <a:cubicBezTo>
                    <a:pt x="8450073" y="5509387"/>
                    <a:pt x="8319136" y="5559806"/>
                    <a:pt x="8204708" y="5617337"/>
                  </a:cubicBezTo>
                  <a:cubicBezTo>
                    <a:pt x="7844790" y="5775579"/>
                    <a:pt x="7501255" y="5890641"/>
                    <a:pt x="7149465" y="5941060"/>
                  </a:cubicBezTo>
                  <a:cubicBezTo>
                    <a:pt x="6765037" y="5998591"/>
                    <a:pt x="6380480" y="6049010"/>
                    <a:pt x="5996051" y="6092063"/>
                  </a:cubicBezTo>
                  <a:cubicBezTo>
                    <a:pt x="5816092" y="6113653"/>
                    <a:pt x="5628005" y="6135243"/>
                    <a:pt x="5439791" y="6149594"/>
                  </a:cubicBezTo>
                  <a:cubicBezTo>
                    <a:pt x="5259832" y="6156833"/>
                    <a:pt x="5153533" y="6163945"/>
                    <a:pt x="5128895" y="6163945"/>
                  </a:cubicBezTo>
                  <a:lnTo>
                    <a:pt x="4629912" y="6163945"/>
                  </a:lnTo>
                  <a:cubicBezTo>
                    <a:pt x="4302760" y="6128004"/>
                    <a:pt x="3959098" y="6106414"/>
                    <a:pt x="3640074" y="6027293"/>
                  </a:cubicBezTo>
                  <a:cubicBezTo>
                    <a:pt x="3321050" y="5948172"/>
                    <a:pt x="2953004" y="5811520"/>
                    <a:pt x="2658491" y="5624576"/>
                  </a:cubicBezTo>
                  <a:cubicBezTo>
                    <a:pt x="2519426" y="5538216"/>
                    <a:pt x="2306701" y="5394452"/>
                    <a:pt x="2143125" y="5221859"/>
                  </a:cubicBezTo>
                  <a:cubicBezTo>
                    <a:pt x="1987677" y="5070856"/>
                    <a:pt x="1840484" y="4912614"/>
                    <a:pt x="1693164" y="4761484"/>
                  </a:cubicBezTo>
                  <a:cubicBezTo>
                    <a:pt x="1382268" y="4445000"/>
                    <a:pt x="1120521" y="4200525"/>
                    <a:pt x="809752" y="3912743"/>
                  </a:cubicBezTo>
                  <a:cubicBezTo>
                    <a:pt x="531622" y="3668141"/>
                    <a:pt x="188087" y="3366135"/>
                    <a:pt x="138938" y="3092831"/>
                  </a:cubicBezTo>
                  <a:cubicBezTo>
                    <a:pt x="114554" y="2977642"/>
                    <a:pt x="0" y="2078609"/>
                    <a:pt x="0" y="1949196"/>
                  </a:cubicBezTo>
                  <a:lnTo>
                    <a:pt x="0" y="1165225"/>
                  </a:lnTo>
                  <a:cubicBezTo>
                    <a:pt x="32766" y="776732"/>
                    <a:pt x="90043" y="388366"/>
                    <a:pt x="245364" y="0"/>
                  </a:cubicBezTo>
                  <a:lnTo>
                    <a:pt x="8572754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813721" y="1"/>
            <a:ext cx="9474279" cy="8169564"/>
            <a:chOff x="0" y="0"/>
            <a:chExt cx="12632372" cy="108927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632309" cy="10892790"/>
            </a:xfrm>
            <a:custGeom>
              <a:avLst/>
              <a:gdLst/>
              <a:ahLst/>
              <a:cxnLst/>
              <a:rect l="l" t="t" r="r" b="b"/>
              <a:pathLst>
                <a:path w="12632309" h="10892790">
                  <a:moveTo>
                    <a:pt x="4365244" y="0"/>
                  </a:moveTo>
                  <a:cubicBezTo>
                    <a:pt x="4324604" y="128651"/>
                    <a:pt x="4267708" y="257302"/>
                    <a:pt x="4235196" y="393065"/>
                  </a:cubicBezTo>
                  <a:cubicBezTo>
                    <a:pt x="4218940" y="464566"/>
                    <a:pt x="4202684" y="557403"/>
                    <a:pt x="4186428" y="636016"/>
                  </a:cubicBezTo>
                  <a:cubicBezTo>
                    <a:pt x="4162044" y="786130"/>
                    <a:pt x="4121404" y="1079119"/>
                    <a:pt x="4121404" y="1100582"/>
                  </a:cubicBezTo>
                  <a:lnTo>
                    <a:pt x="4121404" y="1986915"/>
                  </a:lnTo>
                  <a:cubicBezTo>
                    <a:pt x="4153916" y="2315718"/>
                    <a:pt x="4194556" y="2637282"/>
                    <a:pt x="4235196" y="2958973"/>
                  </a:cubicBezTo>
                  <a:cubicBezTo>
                    <a:pt x="4243324" y="2966085"/>
                    <a:pt x="4243324" y="2980436"/>
                    <a:pt x="4243324" y="2987548"/>
                  </a:cubicBezTo>
                  <a:cubicBezTo>
                    <a:pt x="4235196" y="3259201"/>
                    <a:pt x="4617212" y="3609340"/>
                    <a:pt x="4869307" y="3838067"/>
                  </a:cubicBezTo>
                  <a:cubicBezTo>
                    <a:pt x="5210683" y="4145407"/>
                    <a:pt x="5519674" y="4424172"/>
                    <a:pt x="5836666" y="4760087"/>
                  </a:cubicBezTo>
                  <a:cubicBezTo>
                    <a:pt x="6121146" y="5060315"/>
                    <a:pt x="6470777" y="5439156"/>
                    <a:pt x="6860921" y="5646420"/>
                  </a:cubicBezTo>
                  <a:cubicBezTo>
                    <a:pt x="7080377" y="5760720"/>
                    <a:pt x="7356729" y="5882259"/>
                    <a:pt x="7600696" y="5946648"/>
                  </a:cubicBezTo>
                  <a:cubicBezTo>
                    <a:pt x="7690104" y="5968111"/>
                    <a:pt x="7787640" y="5996686"/>
                    <a:pt x="7885176" y="6018149"/>
                  </a:cubicBezTo>
                  <a:cubicBezTo>
                    <a:pt x="7925816" y="6032500"/>
                    <a:pt x="7990840" y="6039612"/>
                    <a:pt x="8047736" y="6046724"/>
                  </a:cubicBezTo>
                  <a:cubicBezTo>
                    <a:pt x="8194040" y="6068187"/>
                    <a:pt x="8502904" y="6111113"/>
                    <a:pt x="8527288" y="6111113"/>
                  </a:cubicBezTo>
                  <a:lnTo>
                    <a:pt x="9429623" y="6111113"/>
                  </a:lnTo>
                  <a:cubicBezTo>
                    <a:pt x="9917303" y="6061075"/>
                    <a:pt x="10380726" y="5996813"/>
                    <a:pt x="10852150" y="5946775"/>
                  </a:cubicBezTo>
                  <a:cubicBezTo>
                    <a:pt x="11299190" y="5889625"/>
                    <a:pt x="11754485" y="5789549"/>
                    <a:pt x="12217781" y="5596509"/>
                  </a:cubicBezTo>
                  <a:cubicBezTo>
                    <a:pt x="12347829" y="5539359"/>
                    <a:pt x="12494133" y="5474970"/>
                    <a:pt x="12632309" y="5396357"/>
                  </a:cubicBezTo>
                  <a:lnTo>
                    <a:pt x="12632309" y="10285222"/>
                  </a:lnTo>
                  <a:cubicBezTo>
                    <a:pt x="11998198" y="10671175"/>
                    <a:pt x="11364214" y="10856976"/>
                    <a:pt x="10730103" y="10892790"/>
                  </a:cubicBezTo>
                  <a:cubicBezTo>
                    <a:pt x="10364343" y="10885678"/>
                    <a:pt x="10356215" y="10885678"/>
                    <a:pt x="10348087" y="10892790"/>
                  </a:cubicBezTo>
                  <a:cubicBezTo>
                    <a:pt x="9966071" y="10864215"/>
                    <a:pt x="9543288" y="10778490"/>
                    <a:pt x="9169400" y="10656951"/>
                  </a:cubicBezTo>
                  <a:cubicBezTo>
                    <a:pt x="8250809" y="10363962"/>
                    <a:pt x="7299706" y="9763506"/>
                    <a:pt x="6372987" y="9020175"/>
                  </a:cubicBezTo>
                  <a:cubicBezTo>
                    <a:pt x="6299835" y="8970137"/>
                    <a:pt x="6218555" y="8898636"/>
                    <a:pt x="6145403" y="8834374"/>
                  </a:cubicBezTo>
                  <a:cubicBezTo>
                    <a:pt x="5982843" y="8705723"/>
                    <a:pt x="5820283" y="8569960"/>
                    <a:pt x="5649595" y="8448421"/>
                  </a:cubicBezTo>
                  <a:cubicBezTo>
                    <a:pt x="5235067" y="8162544"/>
                    <a:pt x="4812284" y="7890890"/>
                    <a:pt x="4405884" y="7640701"/>
                  </a:cubicBezTo>
                  <a:cubicBezTo>
                    <a:pt x="3316605" y="6961632"/>
                    <a:pt x="2137918" y="6296914"/>
                    <a:pt x="1178687" y="5289169"/>
                  </a:cubicBezTo>
                  <a:cubicBezTo>
                    <a:pt x="674751" y="4753102"/>
                    <a:pt x="357632" y="4217035"/>
                    <a:pt x="186944" y="3680968"/>
                  </a:cubicBezTo>
                  <a:cubicBezTo>
                    <a:pt x="138176" y="3516503"/>
                    <a:pt x="32512" y="3166364"/>
                    <a:pt x="32512" y="2959100"/>
                  </a:cubicBezTo>
                  <a:cubicBezTo>
                    <a:pt x="32512" y="2937637"/>
                    <a:pt x="0" y="2708910"/>
                    <a:pt x="0" y="2694686"/>
                  </a:cubicBezTo>
                  <a:lnTo>
                    <a:pt x="0" y="2187067"/>
                  </a:lnTo>
                  <a:cubicBezTo>
                    <a:pt x="16256" y="2051304"/>
                    <a:pt x="48768" y="1801114"/>
                    <a:pt x="48768" y="1779651"/>
                  </a:cubicBezTo>
                  <a:cubicBezTo>
                    <a:pt x="48768" y="1765300"/>
                    <a:pt x="89408" y="1579499"/>
                    <a:pt x="113792" y="1479423"/>
                  </a:cubicBezTo>
                  <a:cubicBezTo>
                    <a:pt x="243840" y="986409"/>
                    <a:pt x="455168" y="493141"/>
                    <a:pt x="804799" y="0"/>
                  </a:cubicBezTo>
                  <a:lnTo>
                    <a:pt x="4365244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984" y="1"/>
            <a:ext cx="9340148" cy="5816254"/>
            <a:chOff x="0" y="0"/>
            <a:chExt cx="12453530" cy="77550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453493" cy="7755128"/>
            </a:xfrm>
            <a:custGeom>
              <a:avLst/>
              <a:gdLst/>
              <a:ahLst/>
              <a:cxnLst/>
              <a:rect l="l" t="t" r="r" b="b"/>
              <a:pathLst>
                <a:path w="12453493" h="7755128">
                  <a:moveTo>
                    <a:pt x="12453493" y="0"/>
                  </a:moveTo>
                  <a:cubicBezTo>
                    <a:pt x="12128374" y="200152"/>
                    <a:pt x="11794999" y="400304"/>
                    <a:pt x="11461751" y="578993"/>
                  </a:cubicBezTo>
                  <a:cubicBezTo>
                    <a:pt x="11177270" y="728980"/>
                    <a:pt x="10892790" y="864870"/>
                    <a:pt x="10608310" y="993521"/>
                  </a:cubicBezTo>
                  <a:cubicBezTo>
                    <a:pt x="9982327" y="1272286"/>
                    <a:pt x="9640951" y="1886966"/>
                    <a:pt x="9470263" y="2337308"/>
                  </a:cubicBezTo>
                  <a:cubicBezTo>
                    <a:pt x="9202039" y="3030601"/>
                    <a:pt x="8868664" y="3759708"/>
                    <a:pt x="8429752" y="4474464"/>
                  </a:cubicBezTo>
                  <a:cubicBezTo>
                    <a:pt x="8250936" y="4746117"/>
                    <a:pt x="8063992" y="5031994"/>
                    <a:pt x="7852537" y="5310759"/>
                  </a:cubicBezTo>
                  <a:cubicBezTo>
                    <a:pt x="7787513" y="5396484"/>
                    <a:pt x="7706233" y="5489448"/>
                    <a:pt x="7633081" y="5589524"/>
                  </a:cubicBezTo>
                  <a:cubicBezTo>
                    <a:pt x="6998970" y="6418580"/>
                    <a:pt x="5958459" y="7047611"/>
                    <a:pt x="5105019" y="7362063"/>
                  </a:cubicBezTo>
                  <a:cubicBezTo>
                    <a:pt x="4454652" y="7597902"/>
                    <a:pt x="3771900" y="7697978"/>
                    <a:pt x="3113405" y="7748016"/>
                  </a:cubicBezTo>
                  <a:lnTo>
                    <a:pt x="1812798" y="7755128"/>
                  </a:lnTo>
                  <a:cubicBezTo>
                    <a:pt x="1219327" y="7712075"/>
                    <a:pt x="585343" y="7476236"/>
                    <a:pt x="0" y="7161784"/>
                  </a:cubicBezTo>
                  <a:lnTo>
                    <a:pt x="0" y="0"/>
                  </a:lnTo>
                  <a:lnTo>
                    <a:pt x="12453493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3984" y="6861577"/>
            <a:ext cx="15686820" cy="3425424"/>
            <a:chOff x="0" y="0"/>
            <a:chExt cx="20915760" cy="456723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915757" cy="4567301"/>
            </a:xfrm>
            <a:custGeom>
              <a:avLst/>
              <a:gdLst/>
              <a:ahLst/>
              <a:cxnLst/>
              <a:rect l="l" t="t" r="r" b="b"/>
              <a:pathLst>
                <a:path w="20915757" h="4567301">
                  <a:moveTo>
                    <a:pt x="1796542" y="0"/>
                  </a:moveTo>
                  <a:lnTo>
                    <a:pt x="2479421" y="64389"/>
                  </a:lnTo>
                  <a:cubicBezTo>
                    <a:pt x="4097020" y="321691"/>
                    <a:pt x="5739003" y="993521"/>
                    <a:pt x="7348601" y="1615313"/>
                  </a:cubicBezTo>
                  <a:cubicBezTo>
                    <a:pt x="8169656" y="1929765"/>
                    <a:pt x="9031351" y="2280031"/>
                    <a:pt x="9868535" y="2537333"/>
                  </a:cubicBezTo>
                  <a:cubicBezTo>
                    <a:pt x="10177399" y="2637409"/>
                    <a:pt x="10575798" y="2751709"/>
                    <a:pt x="10844022" y="2816098"/>
                  </a:cubicBezTo>
                  <a:cubicBezTo>
                    <a:pt x="11144758" y="2894711"/>
                    <a:pt x="11827637" y="3044825"/>
                    <a:pt x="12201525" y="3044825"/>
                  </a:cubicBezTo>
                  <a:lnTo>
                    <a:pt x="14388212" y="3144901"/>
                  </a:lnTo>
                  <a:lnTo>
                    <a:pt x="15087346" y="3187827"/>
                  </a:lnTo>
                  <a:lnTo>
                    <a:pt x="16127857" y="3280791"/>
                  </a:lnTo>
                  <a:cubicBezTo>
                    <a:pt x="17802479" y="3459480"/>
                    <a:pt x="19720813" y="3838321"/>
                    <a:pt x="20915757" y="4567301"/>
                  </a:cubicBezTo>
                  <a:lnTo>
                    <a:pt x="0" y="4567301"/>
                  </a:lnTo>
                  <a:lnTo>
                    <a:pt x="0" y="371729"/>
                  </a:lnTo>
                  <a:cubicBezTo>
                    <a:pt x="121920" y="278765"/>
                    <a:pt x="292608" y="221615"/>
                    <a:pt x="422656" y="171577"/>
                  </a:cubicBezTo>
                  <a:cubicBezTo>
                    <a:pt x="569087" y="114300"/>
                    <a:pt x="1032383" y="14351"/>
                    <a:pt x="1243711" y="14351"/>
                  </a:cubicBezTo>
                  <a:cubicBezTo>
                    <a:pt x="1268095" y="14351"/>
                    <a:pt x="1341247" y="7239"/>
                    <a:pt x="1390015" y="0"/>
                  </a:cubicBezTo>
                  <a:lnTo>
                    <a:pt x="179641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-1447800" y="-1295400"/>
            <a:ext cx="12496800" cy="6221922"/>
            <a:chOff x="0" y="0"/>
            <a:chExt cx="16662400" cy="8295896"/>
          </a:xfrm>
        </p:grpSpPr>
        <p:sp>
          <p:nvSpPr>
            <p:cNvPr id="29" name="Freeform 29"/>
            <p:cNvSpPr/>
            <p:nvPr/>
          </p:nvSpPr>
          <p:spPr>
            <a:xfrm>
              <a:off x="20066" y="17018"/>
              <a:ext cx="16640937" cy="8493252"/>
            </a:xfrm>
            <a:custGeom>
              <a:avLst/>
              <a:gdLst/>
              <a:ahLst/>
              <a:cxnLst/>
              <a:rect l="l" t="t" r="r" b="b"/>
              <a:pathLst>
                <a:path w="16640937" h="8493252">
                  <a:moveTo>
                    <a:pt x="10668" y="7857490"/>
                  </a:moveTo>
                  <a:cubicBezTo>
                    <a:pt x="1383919" y="8149971"/>
                    <a:pt x="2748280" y="8439784"/>
                    <a:pt x="4010406" y="8010652"/>
                  </a:cubicBezTo>
                  <a:lnTo>
                    <a:pt x="4018534" y="8034782"/>
                  </a:lnTo>
                  <a:lnTo>
                    <a:pt x="4010406" y="8010779"/>
                  </a:lnTo>
                  <a:cubicBezTo>
                    <a:pt x="4668520" y="7787005"/>
                    <a:pt x="5250180" y="7228332"/>
                    <a:pt x="5852922" y="6648704"/>
                  </a:cubicBezTo>
                  <a:cubicBezTo>
                    <a:pt x="6400165" y="6122416"/>
                    <a:pt x="6964299" y="5579618"/>
                    <a:pt x="7614412" y="5268722"/>
                  </a:cubicBezTo>
                  <a:lnTo>
                    <a:pt x="7625334" y="5291582"/>
                  </a:lnTo>
                  <a:lnTo>
                    <a:pt x="7614412" y="5268722"/>
                  </a:lnTo>
                  <a:cubicBezTo>
                    <a:pt x="8630031" y="4783074"/>
                    <a:pt x="9988169" y="4532630"/>
                    <a:pt x="11107293" y="4326128"/>
                  </a:cubicBezTo>
                  <a:cubicBezTo>
                    <a:pt x="11486642" y="4256151"/>
                    <a:pt x="11838559" y="4191127"/>
                    <a:pt x="12141073" y="4123817"/>
                  </a:cubicBezTo>
                  <a:lnTo>
                    <a:pt x="12146534" y="4148582"/>
                  </a:lnTo>
                  <a:lnTo>
                    <a:pt x="12141073" y="4123817"/>
                  </a:lnTo>
                  <a:cubicBezTo>
                    <a:pt x="12626213" y="4015867"/>
                    <a:pt x="13039597" y="4016883"/>
                    <a:pt x="13404849" y="4017772"/>
                  </a:cubicBezTo>
                  <a:cubicBezTo>
                    <a:pt x="13697712" y="4018534"/>
                    <a:pt x="13957681" y="4019042"/>
                    <a:pt x="14201267" y="3964813"/>
                  </a:cubicBezTo>
                  <a:cubicBezTo>
                    <a:pt x="14409039" y="3918585"/>
                    <a:pt x="14604747" y="3832479"/>
                    <a:pt x="14797405" y="3671951"/>
                  </a:cubicBezTo>
                  <a:lnTo>
                    <a:pt x="14813534" y="3691382"/>
                  </a:lnTo>
                  <a:lnTo>
                    <a:pt x="14797278" y="3671824"/>
                  </a:lnTo>
                  <a:cubicBezTo>
                    <a:pt x="15501621" y="3084830"/>
                    <a:pt x="16388334" y="588264"/>
                    <a:pt x="16389858" y="584073"/>
                  </a:cubicBezTo>
                  <a:cubicBezTo>
                    <a:pt x="16393414" y="573913"/>
                    <a:pt x="16403066" y="567182"/>
                    <a:pt x="16413734" y="567182"/>
                  </a:cubicBezTo>
                  <a:lnTo>
                    <a:pt x="16413734" y="592582"/>
                  </a:lnTo>
                  <a:lnTo>
                    <a:pt x="16413734" y="567182"/>
                  </a:lnTo>
                  <a:lnTo>
                    <a:pt x="16413734" y="592582"/>
                  </a:lnTo>
                  <a:lnTo>
                    <a:pt x="16389731" y="584200"/>
                  </a:lnTo>
                  <a:lnTo>
                    <a:pt x="16592931" y="0"/>
                  </a:lnTo>
                  <a:lnTo>
                    <a:pt x="16640937" y="16637"/>
                  </a:lnTo>
                  <a:lnTo>
                    <a:pt x="16437737" y="600837"/>
                  </a:lnTo>
                  <a:cubicBezTo>
                    <a:pt x="16434181" y="610997"/>
                    <a:pt x="16424529" y="617855"/>
                    <a:pt x="16413734" y="617855"/>
                  </a:cubicBezTo>
                  <a:lnTo>
                    <a:pt x="16413734" y="592582"/>
                  </a:lnTo>
                  <a:lnTo>
                    <a:pt x="16437610" y="601091"/>
                  </a:lnTo>
                  <a:cubicBezTo>
                    <a:pt x="16439134" y="596900"/>
                    <a:pt x="15547722" y="3112516"/>
                    <a:pt x="14829790" y="3710940"/>
                  </a:cubicBezTo>
                  <a:cubicBezTo>
                    <a:pt x="14630399" y="3877056"/>
                    <a:pt x="14427074" y="3966591"/>
                    <a:pt x="14212189" y="4014343"/>
                  </a:cubicBezTo>
                  <a:cubicBezTo>
                    <a:pt x="13961998" y="4069969"/>
                    <a:pt x="13696188" y="4069207"/>
                    <a:pt x="13404597" y="4068572"/>
                  </a:cubicBezTo>
                  <a:cubicBezTo>
                    <a:pt x="13039345" y="4067683"/>
                    <a:pt x="12631166" y="4066794"/>
                    <a:pt x="12151995" y="4173347"/>
                  </a:cubicBezTo>
                  <a:cubicBezTo>
                    <a:pt x="11848338" y="4240911"/>
                    <a:pt x="11495532" y="4306062"/>
                    <a:pt x="11116310" y="4376039"/>
                  </a:cubicBezTo>
                  <a:cubicBezTo>
                    <a:pt x="9995408" y="4582922"/>
                    <a:pt x="8644509" y="4832350"/>
                    <a:pt x="7636129" y="5314442"/>
                  </a:cubicBezTo>
                  <a:cubicBezTo>
                    <a:pt x="6994779" y="5621147"/>
                    <a:pt x="6436614" y="6157468"/>
                    <a:pt x="5887974" y="6685153"/>
                  </a:cubicBezTo>
                  <a:cubicBezTo>
                    <a:pt x="5287645" y="7262495"/>
                    <a:pt x="4697603" y="7830566"/>
                    <a:pt x="4026535" y="8058785"/>
                  </a:cubicBezTo>
                  <a:cubicBezTo>
                    <a:pt x="2748915" y="8493252"/>
                    <a:pt x="1370076" y="8198993"/>
                    <a:pt x="0" y="79072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8458200" y="2247900"/>
            <a:ext cx="10839450" cy="8934450"/>
            <a:chOff x="0" y="0"/>
            <a:chExt cx="14452600" cy="11912600"/>
          </a:xfrm>
        </p:grpSpPr>
        <p:sp>
          <p:nvSpPr>
            <p:cNvPr id="31" name="Freeform 31"/>
            <p:cNvSpPr/>
            <p:nvPr/>
          </p:nvSpPr>
          <p:spPr>
            <a:xfrm>
              <a:off x="5715" y="1143"/>
              <a:ext cx="14428852" cy="11902059"/>
            </a:xfrm>
            <a:custGeom>
              <a:avLst/>
              <a:gdLst/>
              <a:ahLst/>
              <a:cxnLst/>
              <a:rect l="l" t="t" r="r" b="b"/>
              <a:pathLst>
                <a:path w="14428852" h="11902059">
                  <a:moveTo>
                    <a:pt x="0" y="11870055"/>
                  </a:moveTo>
                  <a:cubicBezTo>
                    <a:pt x="1194816" y="10400157"/>
                    <a:pt x="2394204" y="8924290"/>
                    <a:pt x="3817874" y="8180578"/>
                  </a:cubicBezTo>
                  <a:lnTo>
                    <a:pt x="3829685" y="8203057"/>
                  </a:lnTo>
                  <a:lnTo>
                    <a:pt x="3817874" y="8180578"/>
                  </a:lnTo>
                  <a:cubicBezTo>
                    <a:pt x="4485894" y="7831582"/>
                    <a:pt x="5324221" y="7860538"/>
                    <a:pt x="6130671" y="7887716"/>
                  </a:cubicBezTo>
                  <a:cubicBezTo>
                    <a:pt x="6898132" y="7913624"/>
                    <a:pt x="7635367" y="7937754"/>
                    <a:pt x="8189087" y="7648448"/>
                  </a:cubicBezTo>
                  <a:cubicBezTo>
                    <a:pt x="8305165" y="7587869"/>
                    <a:pt x="8413115" y="7513447"/>
                    <a:pt x="8511413" y="7422388"/>
                  </a:cubicBezTo>
                  <a:lnTo>
                    <a:pt x="8528685" y="7441057"/>
                  </a:lnTo>
                  <a:lnTo>
                    <a:pt x="8511413" y="7422388"/>
                  </a:lnTo>
                  <a:cubicBezTo>
                    <a:pt x="9066276" y="6908800"/>
                    <a:pt x="9257919" y="5856224"/>
                    <a:pt x="9452864" y="4778248"/>
                  </a:cubicBezTo>
                  <a:cubicBezTo>
                    <a:pt x="9630918" y="3794125"/>
                    <a:pt x="9811639" y="2790825"/>
                    <a:pt x="10286746" y="2192782"/>
                  </a:cubicBezTo>
                  <a:lnTo>
                    <a:pt x="10306685" y="2208657"/>
                  </a:lnTo>
                  <a:lnTo>
                    <a:pt x="10286746" y="2192909"/>
                  </a:lnTo>
                  <a:cubicBezTo>
                    <a:pt x="11274806" y="949452"/>
                    <a:pt x="12849606" y="473583"/>
                    <a:pt x="14414120" y="0"/>
                  </a:cubicBezTo>
                  <a:lnTo>
                    <a:pt x="14428852" y="48641"/>
                  </a:lnTo>
                  <a:cubicBezTo>
                    <a:pt x="12860655" y="523240"/>
                    <a:pt x="11302873" y="995680"/>
                    <a:pt x="10326624" y="2224405"/>
                  </a:cubicBezTo>
                  <a:cubicBezTo>
                    <a:pt x="9861296" y="2810129"/>
                    <a:pt x="9681845" y="3798062"/>
                    <a:pt x="9502902" y="4787265"/>
                  </a:cubicBezTo>
                  <a:cubicBezTo>
                    <a:pt x="9309354" y="5857494"/>
                    <a:pt x="9116314" y="6931787"/>
                    <a:pt x="8545957" y="7459599"/>
                  </a:cubicBezTo>
                  <a:cubicBezTo>
                    <a:pt x="8444103" y="7553960"/>
                    <a:pt x="8332343" y="7630795"/>
                    <a:pt x="8212582" y="7693406"/>
                  </a:cubicBezTo>
                  <a:cubicBezTo>
                    <a:pt x="7644511" y="7990205"/>
                    <a:pt x="6892036" y="7964043"/>
                    <a:pt x="6128893" y="7938389"/>
                  </a:cubicBezTo>
                  <a:cubicBezTo>
                    <a:pt x="5318760" y="7911084"/>
                    <a:pt x="4495165" y="7883906"/>
                    <a:pt x="3841369" y="8225536"/>
                  </a:cubicBezTo>
                  <a:cubicBezTo>
                    <a:pt x="2428875" y="8963533"/>
                    <a:pt x="1236345" y="10429748"/>
                    <a:pt x="39370" y="119020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 rot="-9752694">
            <a:off x="9353792" y="4411779"/>
            <a:ext cx="1419089" cy="1162250"/>
            <a:chOff x="0" y="0"/>
            <a:chExt cx="1892119" cy="1549667"/>
          </a:xfrm>
        </p:grpSpPr>
        <p:sp>
          <p:nvSpPr>
            <p:cNvPr id="33" name="Freeform 33"/>
            <p:cNvSpPr/>
            <p:nvPr/>
          </p:nvSpPr>
          <p:spPr>
            <a:xfrm>
              <a:off x="-29210" y="-40132"/>
              <a:ext cx="1929765" cy="1625219"/>
            </a:xfrm>
            <a:custGeom>
              <a:avLst/>
              <a:gdLst/>
              <a:ahLst/>
              <a:cxnLst/>
              <a:rect l="l" t="t" r="r" b="b"/>
              <a:pathLst>
                <a:path w="1929765" h="1625219">
                  <a:moveTo>
                    <a:pt x="32766" y="988822"/>
                  </a:moveTo>
                  <a:cubicBezTo>
                    <a:pt x="0" y="768477"/>
                    <a:pt x="202184" y="366522"/>
                    <a:pt x="421132" y="213106"/>
                  </a:cubicBezTo>
                  <a:cubicBezTo>
                    <a:pt x="640080" y="59690"/>
                    <a:pt x="1096010" y="0"/>
                    <a:pt x="1345946" y="67945"/>
                  </a:cubicBezTo>
                  <a:cubicBezTo>
                    <a:pt x="1595882" y="135890"/>
                    <a:pt x="1929765" y="498602"/>
                    <a:pt x="1921129" y="621284"/>
                  </a:cubicBezTo>
                  <a:cubicBezTo>
                    <a:pt x="1912493" y="743966"/>
                    <a:pt x="1397635" y="664718"/>
                    <a:pt x="1294130" y="803783"/>
                  </a:cubicBezTo>
                  <a:cubicBezTo>
                    <a:pt x="1190625" y="942848"/>
                    <a:pt x="1502029" y="1155573"/>
                    <a:pt x="1300226" y="1455547"/>
                  </a:cubicBezTo>
                  <a:cubicBezTo>
                    <a:pt x="1168273" y="1625219"/>
                    <a:pt x="828548" y="1612773"/>
                    <a:pt x="617220" y="1535049"/>
                  </a:cubicBezTo>
                  <a:cubicBezTo>
                    <a:pt x="405892" y="1457325"/>
                    <a:pt x="65405" y="1209167"/>
                    <a:pt x="32766" y="988822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441633" y="2999066"/>
            <a:ext cx="3072584" cy="2817191"/>
            <a:chOff x="0" y="0"/>
            <a:chExt cx="4096779" cy="3756254"/>
          </a:xfrm>
        </p:grpSpPr>
        <p:sp>
          <p:nvSpPr>
            <p:cNvPr id="35" name="Freeform 35"/>
            <p:cNvSpPr/>
            <p:nvPr/>
          </p:nvSpPr>
          <p:spPr>
            <a:xfrm>
              <a:off x="-63246" y="-97409"/>
              <a:ext cx="4178427" cy="3939540"/>
            </a:xfrm>
            <a:custGeom>
              <a:avLst/>
              <a:gdLst/>
              <a:ahLst/>
              <a:cxnLst/>
              <a:rect l="l" t="t" r="r" b="b"/>
              <a:pathLst>
                <a:path w="4178427" h="3939540">
                  <a:moveTo>
                    <a:pt x="70866" y="2396871"/>
                  </a:moveTo>
                  <a:cubicBezTo>
                    <a:pt x="0" y="1862836"/>
                    <a:pt x="437642" y="888619"/>
                    <a:pt x="911606" y="516636"/>
                  </a:cubicBezTo>
                  <a:cubicBezTo>
                    <a:pt x="1385570" y="144653"/>
                    <a:pt x="2372868" y="0"/>
                    <a:pt x="2914269" y="164973"/>
                  </a:cubicBezTo>
                  <a:cubicBezTo>
                    <a:pt x="3455670" y="329946"/>
                    <a:pt x="4178427" y="1208913"/>
                    <a:pt x="4159631" y="1506220"/>
                  </a:cubicBezTo>
                  <a:cubicBezTo>
                    <a:pt x="4140835" y="1803527"/>
                    <a:pt x="3026029" y="1611503"/>
                    <a:pt x="2802001" y="1948434"/>
                  </a:cubicBezTo>
                  <a:cubicBezTo>
                    <a:pt x="2577973" y="2285365"/>
                    <a:pt x="3252216" y="2801112"/>
                    <a:pt x="2815336" y="3528187"/>
                  </a:cubicBezTo>
                  <a:cubicBezTo>
                    <a:pt x="2529586" y="3939540"/>
                    <a:pt x="1794002" y="3909314"/>
                    <a:pt x="1336548" y="3720846"/>
                  </a:cubicBezTo>
                  <a:cubicBezTo>
                    <a:pt x="879094" y="3532378"/>
                    <a:pt x="141605" y="2930906"/>
                    <a:pt x="70866" y="23968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99769" y="6000848"/>
            <a:ext cx="5146884" cy="5146884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5732354" y="6111246"/>
            <a:ext cx="6823293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21174" y="6867009"/>
            <a:ext cx="5645652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992715" y="3311317"/>
            <a:ext cx="2070622" cy="213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3200">
                <a:solidFill>
                  <a:srgbClr val="7EC3C6"/>
                </a:solidFill>
                <a:latin typeface="Arimo" panose="020B0604020202020204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320387"/>
            <a:ext cx="6162318" cy="616231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22304" y="2515006"/>
            <a:ext cx="1652550" cy="16525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531316" y="2256045"/>
            <a:ext cx="2170472" cy="217047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517879" y="2637319"/>
            <a:ext cx="1407925" cy="140792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467368" y="4741944"/>
            <a:ext cx="2168603" cy="141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65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39421" y="583248"/>
            <a:ext cx="6409158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D0D0D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97136" y="1233954"/>
            <a:ext cx="5631975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A6A6A6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31316" y="4256306"/>
            <a:ext cx="1869347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16240" y="6518257"/>
            <a:ext cx="8028824" cy="1773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2100">
                <a:solidFill>
                  <a:srgbClr val="262626"/>
                </a:solidFill>
                <a:ea typeface="Arimo" panose="020B0604020202020204"/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55717" y="4741944"/>
            <a:ext cx="2168603" cy="141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65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19665" y="4256306"/>
            <a:ext cx="1869346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44066" y="4741944"/>
            <a:ext cx="2168603" cy="141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650">
                <a:solidFill>
                  <a:srgbClr val="262626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08014" y="4256306"/>
            <a:ext cx="1869346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7338076" y="4257283"/>
            <a:ext cx="1555592" cy="1555592"/>
            <a:chOff x="0" y="0"/>
            <a:chExt cx="2074122" cy="20741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74164" cy="2074164"/>
            </a:xfrm>
            <a:custGeom>
              <a:avLst/>
              <a:gdLst/>
              <a:ahLst/>
              <a:cxnLst/>
              <a:rect l="l" t="t" r="r" b="b"/>
              <a:pathLst>
                <a:path w="2074164" h="2074164">
                  <a:moveTo>
                    <a:pt x="0" y="1037082"/>
                  </a:moveTo>
                  <a:cubicBezTo>
                    <a:pt x="0" y="464312"/>
                    <a:pt x="464312" y="0"/>
                    <a:pt x="1037082" y="0"/>
                  </a:cubicBezTo>
                  <a:cubicBezTo>
                    <a:pt x="1609852" y="0"/>
                    <a:pt x="2074164" y="464312"/>
                    <a:pt x="2074164" y="1037082"/>
                  </a:cubicBezTo>
                  <a:cubicBezTo>
                    <a:pt x="2074164" y="1609852"/>
                    <a:pt x="1609852" y="2074164"/>
                    <a:pt x="1037082" y="2074164"/>
                  </a:cubicBezTo>
                  <a:cubicBezTo>
                    <a:pt x="464312" y="2074164"/>
                    <a:pt x="0" y="1609852"/>
                    <a:pt x="0" y="1037082"/>
                  </a:cubicBez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2638912" y="5408069"/>
            <a:ext cx="1109883" cy="1109883"/>
            <a:chOff x="0" y="0"/>
            <a:chExt cx="1479844" cy="14798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79804" cy="1479804"/>
            </a:xfrm>
            <a:custGeom>
              <a:avLst/>
              <a:gdLst/>
              <a:ahLst/>
              <a:cxnLst/>
              <a:rect l="l" t="t" r="r" b="b"/>
              <a:pathLst>
                <a:path w="1479804" h="1479804">
                  <a:moveTo>
                    <a:pt x="0" y="739902"/>
                  </a:moveTo>
                  <a:cubicBezTo>
                    <a:pt x="0" y="331216"/>
                    <a:pt x="331216" y="0"/>
                    <a:pt x="739902" y="0"/>
                  </a:cubicBezTo>
                  <a:cubicBezTo>
                    <a:pt x="1148588" y="0"/>
                    <a:pt x="1479804" y="331216"/>
                    <a:pt x="1479804" y="739902"/>
                  </a:cubicBezTo>
                  <a:cubicBezTo>
                    <a:pt x="1479804" y="1148588"/>
                    <a:pt x="1148588" y="1479804"/>
                    <a:pt x="739902" y="1479804"/>
                  </a:cubicBezTo>
                  <a:cubicBezTo>
                    <a:pt x="331216" y="1479804"/>
                    <a:pt x="0" y="1148588"/>
                    <a:pt x="0" y="739902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21" name="Group 21"/>
          <p:cNvGrpSpPr/>
          <p:nvPr/>
        </p:nvGrpSpPr>
        <p:grpSpPr>
          <a:xfrm rot="5400000">
            <a:off x="1841002" y="4320966"/>
            <a:ext cx="1428230" cy="1428228"/>
            <a:chOff x="0" y="0"/>
            <a:chExt cx="1904306" cy="19043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04238" cy="1904238"/>
            </a:xfrm>
            <a:custGeom>
              <a:avLst/>
              <a:gdLst/>
              <a:ahLst/>
              <a:cxnLst/>
              <a:rect l="l" t="t" r="r" b="b"/>
              <a:pathLst>
                <a:path w="1904238" h="1904238">
                  <a:moveTo>
                    <a:pt x="0" y="952119"/>
                  </a:moveTo>
                  <a:cubicBezTo>
                    <a:pt x="0" y="426339"/>
                    <a:pt x="426339" y="0"/>
                    <a:pt x="952119" y="0"/>
                  </a:cubicBezTo>
                  <a:cubicBezTo>
                    <a:pt x="1477899" y="0"/>
                    <a:pt x="1904238" y="426339"/>
                    <a:pt x="1904238" y="952119"/>
                  </a:cubicBezTo>
                  <a:cubicBezTo>
                    <a:pt x="1904238" y="1477899"/>
                    <a:pt x="1477899" y="1904238"/>
                    <a:pt x="952119" y="1904238"/>
                  </a:cubicBezTo>
                  <a:cubicBezTo>
                    <a:pt x="426339" y="1904238"/>
                    <a:pt x="0" y="1478026"/>
                    <a:pt x="0" y="952119"/>
                  </a:cubicBezTo>
                  <a:close/>
                </a:path>
              </a:pathLst>
            </a:custGeom>
            <a:solidFill>
              <a:srgbClr val="A1D9F4"/>
            </a:solid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3203529" y="3893327"/>
            <a:ext cx="1058716" cy="1058716"/>
            <a:chOff x="0" y="0"/>
            <a:chExt cx="1411622" cy="141162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11732" cy="1411732"/>
            </a:xfrm>
            <a:custGeom>
              <a:avLst/>
              <a:gdLst/>
              <a:ahLst/>
              <a:cxnLst/>
              <a:rect l="l" t="t" r="r" b="b"/>
              <a:pathLst>
                <a:path w="1411732" h="1411732">
                  <a:moveTo>
                    <a:pt x="0" y="705866"/>
                  </a:moveTo>
                  <a:cubicBezTo>
                    <a:pt x="0" y="315976"/>
                    <a:pt x="315976" y="0"/>
                    <a:pt x="705866" y="0"/>
                  </a:cubicBezTo>
                  <a:cubicBezTo>
                    <a:pt x="1095756" y="0"/>
                    <a:pt x="1411732" y="315976"/>
                    <a:pt x="1411732" y="705866"/>
                  </a:cubicBezTo>
                  <a:cubicBezTo>
                    <a:pt x="1411732" y="1095756"/>
                    <a:pt x="1095756" y="1411732"/>
                    <a:pt x="705866" y="1411732"/>
                  </a:cubicBezTo>
                  <a:cubicBezTo>
                    <a:pt x="315976" y="1411732"/>
                    <a:pt x="0" y="1095629"/>
                    <a:pt x="0" y="705866"/>
                  </a:cubicBezTo>
                  <a:close/>
                </a:path>
              </a:pathLst>
            </a:custGeom>
            <a:solidFill>
              <a:srgbClr val="63BFED">
                <a:alpha val="35686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694035" y="2346771"/>
            <a:ext cx="1058717" cy="1058716"/>
            <a:chOff x="0" y="0"/>
            <a:chExt cx="1411622" cy="141162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11732" cy="1411732"/>
            </a:xfrm>
            <a:custGeom>
              <a:avLst/>
              <a:gdLst/>
              <a:ahLst/>
              <a:cxnLst/>
              <a:rect l="l" t="t" r="r" b="b"/>
              <a:pathLst>
                <a:path w="1411732" h="1411732">
                  <a:moveTo>
                    <a:pt x="0" y="705866"/>
                  </a:moveTo>
                  <a:cubicBezTo>
                    <a:pt x="0" y="315976"/>
                    <a:pt x="315976" y="0"/>
                    <a:pt x="705866" y="0"/>
                  </a:cubicBezTo>
                  <a:cubicBezTo>
                    <a:pt x="1095756" y="0"/>
                    <a:pt x="1411732" y="315976"/>
                    <a:pt x="1411732" y="705866"/>
                  </a:cubicBezTo>
                  <a:cubicBezTo>
                    <a:pt x="1411732" y="1095756"/>
                    <a:pt x="1095756" y="1411732"/>
                    <a:pt x="705866" y="1411732"/>
                  </a:cubicBezTo>
                  <a:cubicBezTo>
                    <a:pt x="315976" y="1411732"/>
                    <a:pt x="0" y="1095629"/>
                    <a:pt x="0" y="705866"/>
                  </a:cubicBezTo>
                  <a:close/>
                </a:path>
              </a:pathLst>
            </a:custGeom>
            <a:solidFill>
              <a:srgbClr val="63BFED">
                <a:alpha val="84706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5400000">
            <a:off x="3531132" y="2424558"/>
            <a:ext cx="1028673" cy="1028672"/>
            <a:chOff x="0" y="0"/>
            <a:chExt cx="1371564" cy="13715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800"/>
                  </a:moveTo>
                  <a:cubicBezTo>
                    <a:pt x="0" y="307086"/>
                    <a:pt x="307086" y="0"/>
                    <a:pt x="685800" y="0"/>
                  </a:cubicBezTo>
                  <a:cubicBezTo>
                    <a:pt x="1064514" y="0"/>
                    <a:pt x="1371600" y="307086"/>
                    <a:pt x="1371600" y="685800"/>
                  </a:cubicBezTo>
                  <a:cubicBezTo>
                    <a:pt x="1371600" y="1064514"/>
                    <a:pt x="1064514" y="1371600"/>
                    <a:pt x="685800" y="1371600"/>
                  </a:cubicBezTo>
                  <a:cubicBezTo>
                    <a:pt x="307086" y="1371600"/>
                    <a:pt x="0" y="1064514"/>
                    <a:pt x="0" y="685800"/>
                  </a:cubicBezTo>
                  <a:close/>
                </a:path>
              </a:pathLst>
            </a:custGeom>
            <a:solidFill>
              <a:srgbClr val="E7E6E6">
                <a:alpha val="84706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3509389" y="8031699"/>
            <a:ext cx="831017" cy="831015"/>
            <a:chOff x="0" y="0"/>
            <a:chExt cx="1108022" cy="11080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8075" cy="1108075"/>
            </a:xfrm>
            <a:custGeom>
              <a:avLst/>
              <a:gdLst/>
              <a:ahLst/>
              <a:cxnLst/>
              <a:rect l="l" t="t" r="r" b="b"/>
              <a:pathLst>
                <a:path w="1108075" h="1108075">
                  <a:moveTo>
                    <a:pt x="0" y="553974"/>
                  </a:moveTo>
                  <a:cubicBezTo>
                    <a:pt x="0" y="248031"/>
                    <a:pt x="248031" y="0"/>
                    <a:pt x="553974" y="0"/>
                  </a:cubicBezTo>
                  <a:cubicBezTo>
                    <a:pt x="859917" y="0"/>
                    <a:pt x="1108075" y="248031"/>
                    <a:pt x="1108075" y="553974"/>
                  </a:cubicBezTo>
                  <a:cubicBezTo>
                    <a:pt x="1108075" y="859917"/>
                    <a:pt x="860044" y="1108075"/>
                    <a:pt x="553974" y="1108075"/>
                  </a:cubicBezTo>
                  <a:cubicBezTo>
                    <a:pt x="247904" y="1108075"/>
                    <a:pt x="0" y="860044"/>
                    <a:pt x="0" y="553974"/>
                  </a:cubicBezTo>
                  <a:close/>
                </a:path>
              </a:pathLst>
            </a:custGeom>
            <a:solidFill>
              <a:srgbClr val="E7E6E6">
                <a:alpha val="84706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 rot="5400000">
            <a:off x="1284012" y="4958304"/>
            <a:ext cx="445596" cy="445596"/>
            <a:chOff x="0" y="0"/>
            <a:chExt cx="594128" cy="59412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94106" cy="594106"/>
            </a:xfrm>
            <a:custGeom>
              <a:avLst/>
              <a:gdLst/>
              <a:ahLst/>
              <a:cxnLst/>
              <a:rect l="l" t="t" r="r" b="b"/>
              <a:pathLst>
                <a:path w="594106" h="594106">
                  <a:moveTo>
                    <a:pt x="0" y="297053"/>
                  </a:moveTo>
                  <a:cubicBezTo>
                    <a:pt x="0" y="132969"/>
                    <a:pt x="132969" y="0"/>
                    <a:pt x="297053" y="0"/>
                  </a:cubicBezTo>
                  <a:cubicBezTo>
                    <a:pt x="461137" y="0"/>
                    <a:pt x="594106" y="132969"/>
                    <a:pt x="594106" y="297053"/>
                  </a:cubicBezTo>
                  <a:cubicBezTo>
                    <a:pt x="594106" y="461137"/>
                    <a:pt x="461137" y="594106"/>
                    <a:pt x="297053" y="594106"/>
                  </a:cubicBezTo>
                  <a:cubicBezTo>
                    <a:pt x="132969" y="594106"/>
                    <a:pt x="0" y="461137"/>
                    <a:pt x="0" y="297053"/>
                  </a:cubicBezTo>
                  <a:close/>
                </a:path>
              </a:pathLst>
            </a:custGeom>
            <a:solidFill>
              <a:srgbClr val="DFC3BA">
                <a:alpha val="84706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6959350" y="7852821"/>
            <a:ext cx="619971" cy="619971"/>
            <a:chOff x="0" y="0"/>
            <a:chExt cx="826628" cy="82662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26643" cy="826643"/>
            </a:xfrm>
            <a:custGeom>
              <a:avLst/>
              <a:gdLst/>
              <a:ahLst/>
              <a:cxnLst/>
              <a:rect l="l" t="t" r="r" b="b"/>
              <a:pathLst>
                <a:path w="826643" h="826643">
                  <a:moveTo>
                    <a:pt x="0" y="413258"/>
                  </a:moveTo>
                  <a:cubicBezTo>
                    <a:pt x="0" y="185039"/>
                    <a:pt x="185039" y="0"/>
                    <a:pt x="413258" y="0"/>
                  </a:cubicBezTo>
                  <a:cubicBezTo>
                    <a:pt x="641477" y="0"/>
                    <a:pt x="826643" y="185039"/>
                    <a:pt x="826643" y="413258"/>
                  </a:cubicBezTo>
                  <a:cubicBezTo>
                    <a:pt x="826643" y="641477"/>
                    <a:pt x="641604" y="826643"/>
                    <a:pt x="413258" y="826643"/>
                  </a:cubicBezTo>
                  <a:cubicBezTo>
                    <a:pt x="184912" y="826643"/>
                    <a:pt x="0" y="641604"/>
                    <a:pt x="0" y="413258"/>
                  </a:cubicBezTo>
                  <a:close/>
                </a:path>
              </a:pathLst>
            </a:custGeom>
            <a:solidFill>
              <a:srgbClr val="82A3B6">
                <a:alpha val="84706"/>
              </a:srgbClr>
            </a:solidFill>
          </p:spPr>
        </p:sp>
      </p:grpSp>
      <p:grpSp>
        <p:nvGrpSpPr>
          <p:cNvPr id="35" name="Group 35"/>
          <p:cNvGrpSpPr/>
          <p:nvPr/>
        </p:nvGrpSpPr>
        <p:grpSpPr>
          <a:xfrm rot="5400000">
            <a:off x="6605044" y="8457300"/>
            <a:ext cx="503709" cy="503709"/>
            <a:chOff x="0" y="0"/>
            <a:chExt cx="671612" cy="67161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71576" cy="671576"/>
            </a:xfrm>
            <a:custGeom>
              <a:avLst/>
              <a:gdLst/>
              <a:ahLst/>
              <a:cxnLst/>
              <a:rect l="l" t="t" r="r" b="b"/>
              <a:pathLst>
                <a:path w="671576" h="671576">
                  <a:moveTo>
                    <a:pt x="0" y="335788"/>
                  </a:moveTo>
                  <a:cubicBezTo>
                    <a:pt x="0" y="150368"/>
                    <a:pt x="150368" y="0"/>
                    <a:pt x="335788" y="0"/>
                  </a:cubicBezTo>
                  <a:cubicBezTo>
                    <a:pt x="521208" y="0"/>
                    <a:pt x="671576" y="150368"/>
                    <a:pt x="671576" y="335788"/>
                  </a:cubicBezTo>
                  <a:cubicBezTo>
                    <a:pt x="671576" y="521208"/>
                    <a:pt x="521208" y="671576"/>
                    <a:pt x="335788" y="671576"/>
                  </a:cubicBezTo>
                  <a:cubicBezTo>
                    <a:pt x="150368" y="671576"/>
                    <a:pt x="0" y="521208"/>
                    <a:pt x="0" y="335788"/>
                  </a:cubicBezTo>
                  <a:close/>
                </a:path>
              </a:pathLst>
            </a:custGeom>
            <a:solidFill>
              <a:srgbClr val="92C5EA">
                <a:alpha val="84706"/>
              </a:srgbClr>
            </a:solidFill>
          </p:spPr>
        </p:sp>
      </p:grpSp>
      <p:grpSp>
        <p:nvGrpSpPr>
          <p:cNvPr id="37" name="Group 37"/>
          <p:cNvGrpSpPr/>
          <p:nvPr/>
        </p:nvGrpSpPr>
        <p:grpSpPr>
          <a:xfrm rot="5400000">
            <a:off x="7440846" y="3233310"/>
            <a:ext cx="755508" cy="755508"/>
            <a:chOff x="0" y="0"/>
            <a:chExt cx="1007344" cy="100734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07364" cy="1007364"/>
            </a:xfrm>
            <a:custGeom>
              <a:avLst/>
              <a:gdLst/>
              <a:ahLst/>
              <a:cxnLst/>
              <a:rect l="l" t="t" r="r" b="b"/>
              <a:pathLst>
                <a:path w="1007364" h="1007364">
                  <a:moveTo>
                    <a:pt x="0" y="503682"/>
                  </a:moveTo>
                  <a:cubicBezTo>
                    <a:pt x="0" y="225552"/>
                    <a:pt x="225552" y="0"/>
                    <a:pt x="503682" y="0"/>
                  </a:cubicBezTo>
                  <a:cubicBezTo>
                    <a:pt x="781812" y="0"/>
                    <a:pt x="1007364" y="225552"/>
                    <a:pt x="1007364" y="503682"/>
                  </a:cubicBezTo>
                  <a:cubicBezTo>
                    <a:pt x="1007364" y="781812"/>
                    <a:pt x="781812" y="1007364"/>
                    <a:pt x="503682" y="1007364"/>
                  </a:cubicBezTo>
                  <a:cubicBezTo>
                    <a:pt x="225552" y="1007364"/>
                    <a:pt x="0" y="781812"/>
                    <a:pt x="0" y="503682"/>
                  </a:cubicBezTo>
                  <a:close/>
                </a:path>
              </a:pathLst>
            </a:custGeom>
            <a:solidFill>
              <a:srgbClr val="7CBEE0">
                <a:alpha val="82745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 rot="5400000">
            <a:off x="5818208" y="2378310"/>
            <a:ext cx="414783" cy="414783"/>
            <a:chOff x="0" y="0"/>
            <a:chExt cx="553044" cy="55304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53085" cy="553085"/>
            </a:xfrm>
            <a:custGeom>
              <a:avLst/>
              <a:gdLst/>
              <a:ahLst/>
              <a:cxnLst/>
              <a:rect l="l" t="t" r="r" b="b"/>
              <a:pathLst>
                <a:path w="553085" h="553085">
                  <a:moveTo>
                    <a:pt x="0" y="276479"/>
                  </a:moveTo>
                  <a:cubicBezTo>
                    <a:pt x="0" y="123825"/>
                    <a:pt x="123825" y="0"/>
                    <a:pt x="276479" y="0"/>
                  </a:cubicBezTo>
                  <a:cubicBezTo>
                    <a:pt x="429133" y="0"/>
                    <a:pt x="553085" y="123825"/>
                    <a:pt x="553085" y="276479"/>
                  </a:cubicBezTo>
                  <a:cubicBezTo>
                    <a:pt x="553085" y="429133"/>
                    <a:pt x="429260" y="553085"/>
                    <a:pt x="276479" y="553085"/>
                  </a:cubicBezTo>
                  <a:cubicBezTo>
                    <a:pt x="123698" y="553085"/>
                    <a:pt x="0" y="429260"/>
                    <a:pt x="0" y="276479"/>
                  </a:cubicBezTo>
                  <a:close/>
                </a:path>
              </a:pathLst>
            </a:custGeom>
            <a:solidFill>
              <a:srgbClr val="A1D9F4"/>
            </a:solidFill>
          </p:spPr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26729" y="2424557"/>
            <a:ext cx="5889143" cy="5889143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5939421" y="583248"/>
            <a:ext cx="6409158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D0D0D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297136" y="1233954"/>
            <a:ext cx="5631975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A6A6A6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485775" y="2902548"/>
            <a:ext cx="2277293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添加标题文本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85777" y="3280599"/>
            <a:ext cx="7230327" cy="9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485775" y="4820253"/>
            <a:ext cx="2277293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添加标题文本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485777" y="5198304"/>
            <a:ext cx="7230327" cy="9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485775" y="6737958"/>
            <a:ext cx="2277293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ea typeface="Arimo Bold" panose="020B0704020202020204"/>
              </a:rPr>
              <a:t>添加标题文本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485777" y="7116009"/>
            <a:ext cx="7230327" cy="9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ea typeface="Arimo" panose="020B0604020202020204"/>
              </a:rPr>
              <a:t>根据自己的需要添加适当的文字，此处添加详细文本描述，建议与标题相关尽量简洁... 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2109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054095" y="1"/>
            <a:ext cx="2233904" cy="1606211"/>
            <a:chOff x="0" y="0"/>
            <a:chExt cx="2978539" cy="2141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531" cy="2141474"/>
            </a:xfrm>
            <a:custGeom>
              <a:avLst/>
              <a:gdLst/>
              <a:ahLst/>
              <a:cxnLst/>
              <a:rect l="l" t="t" r="r" b="b"/>
              <a:pathLst>
                <a:path w="2978531" h="2141474">
                  <a:moveTo>
                    <a:pt x="2978531" y="0"/>
                  </a:moveTo>
                  <a:lnTo>
                    <a:pt x="2978531" y="1889252"/>
                  </a:lnTo>
                  <a:cubicBezTo>
                    <a:pt x="2935859" y="1914271"/>
                    <a:pt x="2890393" y="1931797"/>
                    <a:pt x="2850642" y="1951736"/>
                  </a:cubicBezTo>
                  <a:cubicBezTo>
                    <a:pt x="2725547" y="2006727"/>
                    <a:pt x="2606167" y="2046732"/>
                    <a:pt x="2483993" y="2064131"/>
                  </a:cubicBezTo>
                  <a:cubicBezTo>
                    <a:pt x="2350389" y="2084070"/>
                    <a:pt x="2216785" y="2101596"/>
                    <a:pt x="2083308" y="2116582"/>
                  </a:cubicBezTo>
                  <a:cubicBezTo>
                    <a:pt x="2020824" y="2124075"/>
                    <a:pt x="1955419" y="2131568"/>
                    <a:pt x="1890014" y="2136521"/>
                  </a:cubicBezTo>
                  <a:cubicBezTo>
                    <a:pt x="1827530" y="2139061"/>
                    <a:pt x="1790573" y="2141474"/>
                    <a:pt x="1782064" y="2141474"/>
                  </a:cubicBezTo>
                  <a:lnTo>
                    <a:pt x="1608582" y="2141474"/>
                  </a:lnTo>
                  <a:cubicBezTo>
                    <a:pt x="1494917" y="2129028"/>
                    <a:pt x="1375537" y="2121535"/>
                    <a:pt x="1264666" y="2093976"/>
                  </a:cubicBezTo>
                  <a:cubicBezTo>
                    <a:pt x="1153795" y="2066417"/>
                    <a:pt x="1025906" y="2019046"/>
                    <a:pt x="923671" y="1954022"/>
                  </a:cubicBezTo>
                  <a:cubicBezTo>
                    <a:pt x="875411" y="1924050"/>
                    <a:pt x="801497" y="1874012"/>
                    <a:pt x="744601" y="1814068"/>
                  </a:cubicBezTo>
                  <a:cubicBezTo>
                    <a:pt x="690626" y="1761617"/>
                    <a:pt x="639445" y="1706626"/>
                    <a:pt x="588264" y="1654175"/>
                  </a:cubicBezTo>
                  <a:cubicBezTo>
                    <a:pt x="480314" y="1544193"/>
                    <a:pt x="389255" y="1459230"/>
                    <a:pt x="281305" y="1359281"/>
                  </a:cubicBezTo>
                  <a:cubicBezTo>
                    <a:pt x="184785" y="1274445"/>
                    <a:pt x="65405" y="1169543"/>
                    <a:pt x="48260" y="1074547"/>
                  </a:cubicBezTo>
                  <a:cubicBezTo>
                    <a:pt x="39751" y="1034542"/>
                    <a:pt x="0" y="722249"/>
                    <a:pt x="0" y="677164"/>
                  </a:cubicBezTo>
                  <a:lnTo>
                    <a:pt x="0" y="404876"/>
                  </a:lnTo>
                  <a:cubicBezTo>
                    <a:pt x="11430" y="269875"/>
                    <a:pt x="31242" y="135001"/>
                    <a:pt x="85217" y="0"/>
                  </a:cubicBezTo>
                  <a:lnTo>
                    <a:pt x="2978531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96238" y="1"/>
            <a:ext cx="3291760" cy="2838449"/>
            <a:chOff x="0" y="0"/>
            <a:chExt cx="4389014" cy="3784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739" cy="3784600"/>
            </a:xfrm>
            <a:custGeom>
              <a:avLst/>
              <a:gdLst/>
              <a:ahLst/>
              <a:cxnLst/>
              <a:rect l="l" t="t" r="r" b="b"/>
              <a:pathLst>
                <a:path w="4388739" h="3784600">
                  <a:moveTo>
                    <a:pt x="1516634" y="0"/>
                  </a:moveTo>
                  <a:cubicBezTo>
                    <a:pt x="1502537" y="44704"/>
                    <a:pt x="1482725" y="89408"/>
                    <a:pt x="1471422" y="136525"/>
                  </a:cubicBezTo>
                  <a:cubicBezTo>
                    <a:pt x="1465834" y="161417"/>
                    <a:pt x="1460119" y="193675"/>
                    <a:pt x="1454531" y="220980"/>
                  </a:cubicBezTo>
                  <a:cubicBezTo>
                    <a:pt x="1446022" y="273177"/>
                    <a:pt x="1431925" y="374904"/>
                    <a:pt x="1431925" y="382397"/>
                  </a:cubicBezTo>
                  <a:lnTo>
                    <a:pt x="1431925" y="690372"/>
                  </a:lnTo>
                  <a:cubicBezTo>
                    <a:pt x="1443228" y="804545"/>
                    <a:pt x="1457325" y="916305"/>
                    <a:pt x="1471422" y="1028065"/>
                  </a:cubicBezTo>
                  <a:cubicBezTo>
                    <a:pt x="1474216" y="1030605"/>
                    <a:pt x="1474216" y="1035558"/>
                    <a:pt x="1474216" y="1037971"/>
                  </a:cubicBezTo>
                  <a:cubicBezTo>
                    <a:pt x="1471422" y="1132332"/>
                    <a:pt x="1604137" y="1253998"/>
                    <a:pt x="1691640" y="1333500"/>
                  </a:cubicBezTo>
                  <a:cubicBezTo>
                    <a:pt x="1810258" y="1440307"/>
                    <a:pt x="1917573" y="1537081"/>
                    <a:pt x="2027682" y="1653794"/>
                  </a:cubicBezTo>
                  <a:cubicBezTo>
                    <a:pt x="2126488" y="1758061"/>
                    <a:pt x="2248027" y="1889760"/>
                    <a:pt x="2383536" y="1961769"/>
                  </a:cubicBezTo>
                  <a:cubicBezTo>
                    <a:pt x="2459736" y="2001520"/>
                    <a:pt x="2555875" y="2043684"/>
                    <a:pt x="2640584" y="2066036"/>
                  </a:cubicBezTo>
                  <a:cubicBezTo>
                    <a:pt x="2671699" y="2073529"/>
                    <a:pt x="2705481" y="2083435"/>
                    <a:pt x="2739390" y="2090928"/>
                  </a:cubicBezTo>
                  <a:cubicBezTo>
                    <a:pt x="2753487" y="2095881"/>
                    <a:pt x="2776093" y="2098421"/>
                    <a:pt x="2795905" y="2100834"/>
                  </a:cubicBezTo>
                  <a:cubicBezTo>
                    <a:pt x="2846705" y="2108327"/>
                    <a:pt x="2954020" y="2123186"/>
                    <a:pt x="2962529" y="2123186"/>
                  </a:cubicBezTo>
                  <a:lnTo>
                    <a:pt x="3275965" y="2123186"/>
                  </a:lnTo>
                  <a:cubicBezTo>
                    <a:pt x="3445383" y="2105787"/>
                    <a:pt x="3606419" y="2083435"/>
                    <a:pt x="3770249" y="2066036"/>
                  </a:cubicBezTo>
                  <a:cubicBezTo>
                    <a:pt x="3925570" y="2046224"/>
                    <a:pt x="4083812" y="2011426"/>
                    <a:pt x="4244721" y="1944370"/>
                  </a:cubicBezTo>
                  <a:cubicBezTo>
                    <a:pt x="4289933" y="1924558"/>
                    <a:pt x="4340733" y="1902206"/>
                    <a:pt x="4388739" y="1874774"/>
                  </a:cubicBezTo>
                  <a:lnTo>
                    <a:pt x="4388739" y="3573526"/>
                  </a:lnTo>
                  <a:cubicBezTo>
                    <a:pt x="4168394" y="3707638"/>
                    <a:pt x="3948176" y="3772154"/>
                    <a:pt x="3727831" y="3784600"/>
                  </a:cubicBezTo>
                  <a:cubicBezTo>
                    <a:pt x="3600704" y="3782060"/>
                    <a:pt x="3597910" y="3782060"/>
                    <a:pt x="3595116" y="3784600"/>
                  </a:cubicBezTo>
                  <a:cubicBezTo>
                    <a:pt x="3462401" y="3774694"/>
                    <a:pt x="3315462" y="3744849"/>
                    <a:pt x="3185541" y="3702685"/>
                  </a:cubicBezTo>
                  <a:cubicBezTo>
                    <a:pt x="2866390" y="3600831"/>
                    <a:pt x="2535936" y="3392297"/>
                    <a:pt x="2213991" y="3133979"/>
                  </a:cubicBezTo>
                  <a:cubicBezTo>
                    <a:pt x="2188591" y="3116580"/>
                    <a:pt x="2160270" y="3091815"/>
                    <a:pt x="2134870" y="3069463"/>
                  </a:cubicBezTo>
                  <a:cubicBezTo>
                    <a:pt x="2078355" y="3024759"/>
                    <a:pt x="2021840" y="2977642"/>
                    <a:pt x="1962531" y="2935351"/>
                  </a:cubicBezTo>
                  <a:cubicBezTo>
                    <a:pt x="1818513" y="2836037"/>
                    <a:pt x="1671574" y="2741676"/>
                    <a:pt x="1530350" y="2654681"/>
                  </a:cubicBezTo>
                  <a:cubicBezTo>
                    <a:pt x="1151890" y="2418715"/>
                    <a:pt x="742315" y="2187829"/>
                    <a:pt x="409067" y="1837690"/>
                  </a:cubicBezTo>
                  <a:cubicBezTo>
                    <a:pt x="233934" y="1651381"/>
                    <a:pt x="123825" y="1465199"/>
                    <a:pt x="64516" y="1278890"/>
                  </a:cubicBezTo>
                  <a:cubicBezTo>
                    <a:pt x="48006" y="1221740"/>
                    <a:pt x="11303" y="1100074"/>
                    <a:pt x="11303" y="1028065"/>
                  </a:cubicBezTo>
                  <a:cubicBezTo>
                    <a:pt x="11303" y="1020572"/>
                    <a:pt x="0" y="941197"/>
                    <a:pt x="0" y="936244"/>
                  </a:cubicBezTo>
                  <a:lnTo>
                    <a:pt x="0" y="759841"/>
                  </a:lnTo>
                  <a:cubicBezTo>
                    <a:pt x="5588" y="712597"/>
                    <a:pt x="16891" y="625729"/>
                    <a:pt x="16891" y="618236"/>
                  </a:cubicBezTo>
                  <a:cubicBezTo>
                    <a:pt x="16891" y="613283"/>
                    <a:pt x="30988" y="548640"/>
                    <a:pt x="39497" y="513969"/>
                  </a:cubicBezTo>
                  <a:cubicBezTo>
                    <a:pt x="84709" y="342646"/>
                    <a:pt x="158115" y="171323"/>
                    <a:pt x="279654" y="0"/>
                  </a:cubicBezTo>
                  <a:lnTo>
                    <a:pt x="1516761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85" y="3"/>
            <a:ext cx="2891616" cy="1800654"/>
            <a:chOff x="0" y="0"/>
            <a:chExt cx="3855488" cy="2400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55466" cy="2401062"/>
            </a:xfrm>
            <a:custGeom>
              <a:avLst/>
              <a:gdLst/>
              <a:ahLst/>
              <a:cxnLst/>
              <a:rect l="l" t="t" r="r" b="b"/>
              <a:pathLst>
                <a:path w="3855466" h="2401062">
                  <a:moveTo>
                    <a:pt x="3855466" y="0"/>
                  </a:moveTo>
                  <a:cubicBezTo>
                    <a:pt x="3754755" y="61976"/>
                    <a:pt x="3651631" y="123952"/>
                    <a:pt x="3548380" y="179197"/>
                  </a:cubicBezTo>
                  <a:cubicBezTo>
                    <a:pt x="3460242" y="225679"/>
                    <a:pt x="3372231" y="267716"/>
                    <a:pt x="3284093" y="307594"/>
                  </a:cubicBezTo>
                  <a:cubicBezTo>
                    <a:pt x="3090291" y="393954"/>
                    <a:pt x="2984627" y="584200"/>
                    <a:pt x="2931795" y="723646"/>
                  </a:cubicBezTo>
                  <a:cubicBezTo>
                    <a:pt x="2848737" y="938276"/>
                    <a:pt x="2745613" y="1163955"/>
                    <a:pt x="2609723" y="1385316"/>
                  </a:cubicBezTo>
                  <a:cubicBezTo>
                    <a:pt x="2554351" y="1469390"/>
                    <a:pt x="2496439" y="1557909"/>
                    <a:pt x="2431034" y="1644269"/>
                  </a:cubicBezTo>
                  <a:cubicBezTo>
                    <a:pt x="2410841" y="1670812"/>
                    <a:pt x="2385695" y="1699641"/>
                    <a:pt x="2363089" y="1730629"/>
                  </a:cubicBezTo>
                  <a:cubicBezTo>
                    <a:pt x="2166747" y="1987296"/>
                    <a:pt x="1844675" y="2181987"/>
                    <a:pt x="1580388" y="2279396"/>
                  </a:cubicBezTo>
                  <a:cubicBezTo>
                    <a:pt x="1379093" y="2352421"/>
                    <a:pt x="1167638" y="2383409"/>
                    <a:pt x="963803" y="2398903"/>
                  </a:cubicBezTo>
                  <a:lnTo>
                    <a:pt x="561086" y="2401062"/>
                  </a:lnTo>
                  <a:cubicBezTo>
                    <a:pt x="377444" y="2387600"/>
                    <a:pt x="181229" y="2314575"/>
                    <a:pt x="0" y="2217166"/>
                  </a:cubicBezTo>
                  <a:lnTo>
                    <a:pt x="0" y="0"/>
                  </a:lnTo>
                  <a:lnTo>
                    <a:pt x="3855466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984" y="8237080"/>
            <a:ext cx="9387666" cy="2049921"/>
            <a:chOff x="0" y="0"/>
            <a:chExt cx="12516888" cy="2733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6993" cy="2733421"/>
            </a:xfrm>
            <a:custGeom>
              <a:avLst/>
              <a:gdLst/>
              <a:ahLst/>
              <a:cxnLst/>
              <a:rect l="l" t="t" r="r" b="b"/>
              <a:pathLst>
                <a:path w="12516993" h="2733421">
                  <a:moveTo>
                    <a:pt x="1075055" y="0"/>
                  </a:moveTo>
                  <a:lnTo>
                    <a:pt x="1483741" y="38481"/>
                  </a:lnTo>
                  <a:cubicBezTo>
                    <a:pt x="2451862" y="192405"/>
                    <a:pt x="3434461" y="594487"/>
                    <a:pt x="4397756" y="966724"/>
                  </a:cubicBezTo>
                  <a:cubicBezTo>
                    <a:pt x="4889119" y="1154938"/>
                    <a:pt x="5404739" y="1364488"/>
                    <a:pt x="5905754" y="1518539"/>
                  </a:cubicBezTo>
                  <a:cubicBezTo>
                    <a:pt x="6090666" y="1578483"/>
                    <a:pt x="6329045" y="1646809"/>
                    <a:pt x="6489573" y="1685417"/>
                  </a:cubicBezTo>
                  <a:cubicBezTo>
                    <a:pt x="6669532" y="1732407"/>
                    <a:pt x="7078218" y="1822323"/>
                    <a:pt x="7301992" y="1822323"/>
                  </a:cubicBezTo>
                  <a:lnTo>
                    <a:pt x="8610600" y="1882267"/>
                  </a:lnTo>
                  <a:lnTo>
                    <a:pt x="9028938" y="1907921"/>
                  </a:lnTo>
                  <a:lnTo>
                    <a:pt x="9651619" y="1963547"/>
                  </a:lnTo>
                  <a:cubicBezTo>
                    <a:pt x="10653776" y="2070481"/>
                    <a:pt x="11801856" y="2297176"/>
                    <a:pt x="12516993" y="2733421"/>
                  </a:cubicBezTo>
                  <a:lnTo>
                    <a:pt x="0" y="2733421"/>
                  </a:lnTo>
                  <a:lnTo>
                    <a:pt x="0" y="222377"/>
                  </a:lnTo>
                  <a:cubicBezTo>
                    <a:pt x="73025" y="166751"/>
                    <a:pt x="175133" y="132588"/>
                    <a:pt x="252984" y="102616"/>
                  </a:cubicBezTo>
                  <a:cubicBezTo>
                    <a:pt x="340487" y="68453"/>
                    <a:pt x="617855" y="8509"/>
                    <a:pt x="744347" y="8509"/>
                  </a:cubicBezTo>
                  <a:cubicBezTo>
                    <a:pt x="758952" y="8509"/>
                    <a:pt x="802640" y="4318"/>
                    <a:pt x="831850" y="0"/>
                  </a:cubicBezTo>
                  <a:lnTo>
                    <a:pt x="107505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695325" y="-646876"/>
            <a:ext cx="4673546" cy="2329288"/>
            <a:chOff x="0" y="0"/>
            <a:chExt cx="6231394" cy="3105718"/>
          </a:xfrm>
        </p:grpSpPr>
        <p:sp>
          <p:nvSpPr>
            <p:cNvPr id="14" name="Freeform 14"/>
            <p:cNvSpPr/>
            <p:nvPr/>
          </p:nvSpPr>
          <p:spPr>
            <a:xfrm>
              <a:off x="10160" y="8509"/>
              <a:ext cx="6220587" cy="3177540"/>
            </a:xfrm>
            <a:custGeom>
              <a:avLst/>
              <a:gdLst/>
              <a:ahLst/>
              <a:cxnLst/>
              <a:rect l="l" t="t" r="r" b="b"/>
              <a:pathLst>
                <a:path w="6220587" h="3177540">
                  <a:moveTo>
                    <a:pt x="5207" y="2933446"/>
                  </a:moveTo>
                  <a:cubicBezTo>
                    <a:pt x="518414" y="3042793"/>
                    <a:pt x="1027176" y="3150743"/>
                    <a:pt x="1497838" y="2990723"/>
                  </a:cubicBezTo>
                  <a:lnTo>
                    <a:pt x="1501902" y="3002788"/>
                  </a:lnTo>
                  <a:lnTo>
                    <a:pt x="1497838" y="2990723"/>
                  </a:lnTo>
                  <a:cubicBezTo>
                    <a:pt x="1742948" y="2907411"/>
                    <a:pt x="1959610" y="2699258"/>
                    <a:pt x="2185035" y="2482596"/>
                  </a:cubicBezTo>
                  <a:cubicBezTo>
                    <a:pt x="2389378" y="2286000"/>
                    <a:pt x="2600452" y="2082927"/>
                    <a:pt x="2843911" y="1966468"/>
                  </a:cubicBezTo>
                  <a:lnTo>
                    <a:pt x="2849372" y="1977898"/>
                  </a:lnTo>
                  <a:lnTo>
                    <a:pt x="2843911" y="1966468"/>
                  </a:lnTo>
                  <a:cubicBezTo>
                    <a:pt x="3223768" y="1784858"/>
                    <a:pt x="3731641" y="1691259"/>
                    <a:pt x="4149598" y="1614043"/>
                  </a:cubicBezTo>
                  <a:cubicBezTo>
                    <a:pt x="4291330" y="1587881"/>
                    <a:pt x="4422775" y="1563624"/>
                    <a:pt x="4535678" y="1538478"/>
                  </a:cubicBezTo>
                  <a:lnTo>
                    <a:pt x="4538472" y="1550924"/>
                  </a:lnTo>
                  <a:lnTo>
                    <a:pt x="4535678" y="1538478"/>
                  </a:lnTo>
                  <a:cubicBezTo>
                    <a:pt x="4717288" y="1498092"/>
                    <a:pt x="4872101" y="1498473"/>
                    <a:pt x="5008499" y="1498727"/>
                  </a:cubicBezTo>
                  <a:cubicBezTo>
                    <a:pt x="5117973" y="1498981"/>
                    <a:pt x="5214747" y="1499108"/>
                    <a:pt x="5305298" y="1479042"/>
                  </a:cubicBezTo>
                  <a:cubicBezTo>
                    <a:pt x="5382514" y="1461897"/>
                    <a:pt x="5455158" y="1429893"/>
                    <a:pt x="5526659" y="1370330"/>
                  </a:cubicBezTo>
                  <a:lnTo>
                    <a:pt x="5534787" y="1380109"/>
                  </a:lnTo>
                  <a:lnTo>
                    <a:pt x="5526659" y="1370330"/>
                  </a:lnTo>
                  <a:cubicBezTo>
                    <a:pt x="5788914" y="1151763"/>
                    <a:pt x="6119749" y="220726"/>
                    <a:pt x="6120638" y="218186"/>
                  </a:cubicBezTo>
                  <a:cubicBezTo>
                    <a:pt x="6120638" y="218186"/>
                    <a:pt x="6120638" y="218186"/>
                    <a:pt x="6120638" y="218186"/>
                  </a:cubicBezTo>
                  <a:lnTo>
                    <a:pt x="6120638" y="218186"/>
                  </a:lnTo>
                  <a:cubicBezTo>
                    <a:pt x="6120638" y="218186"/>
                    <a:pt x="6120638" y="218186"/>
                    <a:pt x="6120638" y="218186"/>
                  </a:cubicBezTo>
                  <a:cubicBezTo>
                    <a:pt x="6122416" y="213106"/>
                    <a:pt x="6127242" y="209677"/>
                    <a:pt x="6132576" y="209677"/>
                  </a:cubicBezTo>
                  <a:lnTo>
                    <a:pt x="6132576" y="222377"/>
                  </a:lnTo>
                  <a:lnTo>
                    <a:pt x="6132576" y="209677"/>
                  </a:lnTo>
                  <a:lnTo>
                    <a:pt x="6132576" y="222377"/>
                  </a:lnTo>
                  <a:lnTo>
                    <a:pt x="6120638" y="218186"/>
                  </a:lnTo>
                  <a:lnTo>
                    <a:pt x="6196584" y="0"/>
                  </a:lnTo>
                  <a:lnTo>
                    <a:pt x="6220587" y="8382"/>
                  </a:lnTo>
                  <a:lnTo>
                    <a:pt x="6144641" y="226695"/>
                  </a:lnTo>
                  <a:cubicBezTo>
                    <a:pt x="6142863" y="231775"/>
                    <a:pt x="6138037" y="235204"/>
                    <a:pt x="6132703" y="235204"/>
                  </a:cubicBezTo>
                  <a:lnTo>
                    <a:pt x="6132703" y="222504"/>
                  </a:ln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lnTo>
                    <a:pt x="6144641" y="226695"/>
                  </a:lnTo>
                  <a:cubicBezTo>
                    <a:pt x="6144641" y="226695"/>
                    <a:pt x="6144641" y="226695"/>
                    <a:pt x="6144641" y="226695"/>
                  </a:cubicBezTo>
                  <a:cubicBezTo>
                    <a:pt x="6145276" y="225044"/>
                    <a:pt x="5812028" y="1165733"/>
                    <a:pt x="5542915" y="1389888"/>
                  </a:cubicBezTo>
                  <a:cubicBezTo>
                    <a:pt x="5467985" y="1452372"/>
                    <a:pt x="5391531" y="1485900"/>
                    <a:pt x="5310886" y="1503934"/>
                  </a:cubicBezTo>
                  <a:cubicBezTo>
                    <a:pt x="5217033" y="1524889"/>
                    <a:pt x="5117338" y="1524508"/>
                    <a:pt x="5008499" y="1524254"/>
                  </a:cubicBezTo>
                  <a:cubicBezTo>
                    <a:pt x="4872101" y="1523873"/>
                    <a:pt x="4719828" y="1523619"/>
                    <a:pt x="4541266" y="1563370"/>
                  </a:cubicBezTo>
                  <a:cubicBezTo>
                    <a:pt x="4427728" y="1588643"/>
                    <a:pt x="4295902" y="1613027"/>
                    <a:pt x="4154297" y="1639062"/>
                  </a:cubicBezTo>
                  <a:cubicBezTo>
                    <a:pt x="3735451" y="1716405"/>
                    <a:pt x="3231134" y="1809496"/>
                    <a:pt x="2854960" y="1989455"/>
                  </a:cubicBezTo>
                  <a:cubicBezTo>
                    <a:pt x="2615946" y="2103755"/>
                    <a:pt x="2407793" y="2303780"/>
                    <a:pt x="2202688" y="2501011"/>
                  </a:cubicBezTo>
                  <a:cubicBezTo>
                    <a:pt x="1978533" y="2716530"/>
                    <a:pt x="1757553" y="2929382"/>
                    <a:pt x="1506093" y="3014853"/>
                  </a:cubicBezTo>
                  <a:cubicBezTo>
                    <a:pt x="1027684" y="3177540"/>
                    <a:pt x="511683" y="3067304"/>
                    <a:pt x="0" y="2958338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39775" y="6513632"/>
            <a:ext cx="5807756" cy="4786820"/>
            <a:chOff x="0" y="0"/>
            <a:chExt cx="7743674" cy="6382426"/>
          </a:xfrm>
        </p:grpSpPr>
        <p:sp>
          <p:nvSpPr>
            <p:cNvPr id="16" name="Freeform 16"/>
            <p:cNvSpPr/>
            <p:nvPr/>
          </p:nvSpPr>
          <p:spPr>
            <a:xfrm>
              <a:off x="2794" y="508"/>
              <a:ext cx="7731887" cy="6377178"/>
            </a:xfrm>
            <a:custGeom>
              <a:avLst/>
              <a:gdLst/>
              <a:ahLst/>
              <a:cxnLst/>
              <a:rect l="l" t="t" r="r" b="b"/>
              <a:pathLst>
                <a:path w="7731887" h="6377178">
                  <a:moveTo>
                    <a:pt x="0" y="6361176"/>
                  </a:moveTo>
                  <a:cubicBezTo>
                    <a:pt x="640461" y="5573395"/>
                    <a:pt x="1282954" y="4782566"/>
                    <a:pt x="2045843" y="4384167"/>
                  </a:cubicBezTo>
                  <a:cubicBezTo>
                    <a:pt x="2403602" y="4197350"/>
                    <a:pt x="2852547" y="4212717"/>
                    <a:pt x="3284855" y="4227322"/>
                  </a:cubicBezTo>
                  <a:cubicBezTo>
                    <a:pt x="3696081" y="4241165"/>
                    <a:pt x="4091432" y="4254119"/>
                    <a:pt x="4388485" y="4099052"/>
                  </a:cubicBezTo>
                  <a:cubicBezTo>
                    <a:pt x="4450715" y="4066540"/>
                    <a:pt x="4508627" y="4026662"/>
                    <a:pt x="4561459" y="3977767"/>
                  </a:cubicBezTo>
                  <a:lnTo>
                    <a:pt x="4570095" y="3987038"/>
                  </a:lnTo>
                  <a:lnTo>
                    <a:pt x="4561459" y="3977767"/>
                  </a:lnTo>
                  <a:cubicBezTo>
                    <a:pt x="4859147" y="3702304"/>
                    <a:pt x="4961890" y="3137789"/>
                    <a:pt x="5066284" y="2560193"/>
                  </a:cubicBezTo>
                  <a:cubicBezTo>
                    <a:pt x="5161661" y="2032635"/>
                    <a:pt x="5258562" y="1495298"/>
                    <a:pt x="5512943" y="1175004"/>
                  </a:cubicBezTo>
                  <a:lnTo>
                    <a:pt x="5522849" y="1182878"/>
                  </a:lnTo>
                  <a:lnTo>
                    <a:pt x="5512943" y="1175004"/>
                  </a:lnTo>
                  <a:cubicBezTo>
                    <a:pt x="6042279" y="508889"/>
                    <a:pt x="6885940" y="253873"/>
                    <a:pt x="7724521" y="0"/>
                  </a:cubicBezTo>
                  <a:lnTo>
                    <a:pt x="7731887" y="24257"/>
                  </a:lnTo>
                  <a:cubicBezTo>
                    <a:pt x="6891528" y="278765"/>
                    <a:pt x="6056376" y="532003"/>
                    <a:pt x="5532882" y="1190752"/>
                  </a:cubicBezTo>
                  <a:cubicBezTo>
                    <a:pt x="5283327" y="1504823"/>
                    <a:pt x="5187188" y="2034667"/>
                    <a:pt x="5091303" y="2564638"/>
                  </a:cubicBezTo>
                  <a:cubicBezTo>
                    <a:pt x="4987544" y="3138297"/>
                    <a:pt x="4884166" y="3713734"/>
                    <a:pt x="4578731" y="3996309"/>
                  </a:cubicBezTo>
                  <a:cubicBezTo>
                    <a:pt x="4524121" y="4046855"/>
                    <a:pt x="4464431" y="4088003"/>
                    <a:pt x="4400296" y="4121531"/>
                  </a:cubicBezTo>
                  <a:cubicBezTo>
                    <a:pt x="4096131" y="4280408"/>
                    <a:pt x="3693160" y="4266438"/>
                    <a:pt x="3284093" y="4252722"/>
                  </a:cubicBezTo>
                  <a:cubicBezTo>
                    <a:pt x="2850007" y="4238117"/>
                    <a:pt x="2408301" y="4223512"/>
                    <a:pt x="2057654" y="4406646"/>
                  </a:cubicBezTo>
                  <a:lnTo>
                    <a:pt x="2051812" y="4395343"/>
                  </a:lnTo>
                  <a:lnTo>
                    <a:pt x="2057654" y="4406646"/>
                  </a:lnTo>
                  <a:cubicBezTo>
                    <a:pt x="1300480" y="4802251"/>
                    <a:pt x="661162" y="5588254"/>
                    <a:pt x="19812" y="6377178"/>
                  </a:cubicBez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2A3B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858422" y="1"/>
            <a:ext cx="6429577" cy="4622964"/>
            <a:chOff x="0" y="0"/>
            <a:chExt cx="8572770" cy="61639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72754" cy="6163945"/>
            </a:xfrm>
            <a:custGeom>
              <a:avLst/>
              <a:gdLst/>
              <a:ahLst/>
              <a:cxnLst/>
              <a:rect l="l" t="t" r="r" b="b"/>
              <a:pathLst>
                <a:path w="8572754" h="6163945">
                  <a:moveTo>
                    <a:pt x="8572754" y="0"/>
                  </a:moveTo>
                  <a:lnTo>
                    <a:pt x="8572754" y="5437505"/>
                  </a:lnTo>
                  <a:cubicBezTo>
                    <a:pt x="8450073" y="5509387"/>
                    <a:pt x="8319136" y="5559806"/>
                    <a:pt x="8204708" y="5617337"/>
                  </a:cubicBezTo>
                  <a:cubicBezTo>
                    <a:pt x="7844790" y="5775579"/>
                    <a:pt x="7501255" y="5890641"/>
                    <a:pt x="7149465" y="5941060"/>
                  </a:cubicBezTo>
                  <a:cubicBezTo>
                    <a:pt x="6765037" y="5998591"/>
                    <a:pt x="6380480" y="6049010"/>
                    <a:pt x="5996051" y="6092063"/>
                  </a:cubicBezTo>
                  <a:cubicBezTo>
                    <a:pt x="5816092" y="6113653"/>
                    <a:pt x="5628005" y="6135243"/>
                    <a:pt x="5439791" y="6149594"/>
                  </a:cubicBezTo>
                  <a:cubicBezTo>
                    <a:pt x="5259832" y="6156833"/>
                    <a:pt x="5153533" y="6163945"/>
                    <a:pt x="5128895" y="6163945"/>
                  </a:cubicBezTo>
                  <a:lnTo>
                    <a:pt x="4629912" y="6163945"/>
                  </a:lnTo>
                  <a:cubicBezTo>
                    <a:pt x="4302760" y="6128004"/>
                    <a:pt x="3959098" y="6106414"/>
                    <a:pt x="3640074" y="6027293"/>
                  </a:cubicBezTo>
                  <a:cubicBezTo>
                    <a:pt x="3321050" y="5948172"/>
                    <a:pt x="2953004" y="5811520"/>
                    <a:pt x="2658491" y="5624576"/>
                  </a:cubicBezTo>
                  <a:cubicBezTo>
                    <a:pt x="2519426" y="5538216"/>
                    <a:pt x="2306701" y="5394452"/>
                    <a:pt x="2143125" y="5221859"/>
                  </a:cubicBezTo>
                  <a:cubicBezTo>
                    <a:pt x="1987677" y="5070856"/>
                    <a:pt x="1840484" y="4912614"/>
                    <a:pt x="1693164" y="4761484"/>
                  </a:cubicBezTo>
                  <a:cubicBezTo>
                    <a:pt x="1382268" y="4445000"/>
                    <a:pt x="1120521" y="4200525"/>
                    <a:pt x="809752" y="3912743"/>
                  </a:cubicBezTo>
                  <a:cubicBezTo>
                    <a:pt x="531622" y="3668141"/>
                    <a:pt x="188087" y="3366135"/>
                    <a:pt x="138938" y="3092831"/>
                  </a:cubicBezTo>
                  <a:cubicBezTo>
                    <a:pt x="114554" y="2977642"/>
                    <a:pt x="0" y="2078609"/>
                    <a:pt x="0" y="1949196"/>
                  </a:cubicBezTo>
                  <a:lnTo>
                    <a:pt x="0" y="1165225"/>
                  </a:lnTo>
                  <a:cubicBezTo>
                    <a:pt x="32766" y="776732"/>
                    <a:pt x="90043" y="388366"/>
                    <a:pt x="245364" y="0"/>
                  </a:cubicBezTo>
                  <a:lnTo>
                    <a:pt x="8572754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813721" y="1"/>
            <a:ext cx="9474279" cy="8169564"/>
            <a:chOff x="0" y="0"/>
            <a:chExt cx="12632372" cy="108927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32309" cy="10892790"/>
            </a:xfrm>
            <a:custGeom>
              <a:avLst/>
              <a:gdLst/>
              <a:ahLst/>
              <a:cxnLst/>
              <a:rect l="l" t="t" r="r" b="b"/>
              <a:pathLst>
                <a:path w="12632309" h="10892790">
                  <a:moveTo>
                    <a:pt x="4365244" y="0"/>
                  </a:moveTo>
                  <a:cubicBezTo>
                    <a:pt x="4324604" y="128651"/>
                    <a:pt x="4267708" y="257302"/>
                    <a:pt x="4235196" y="393065"/>
                  </a:cubicBezTo>
                  <a:cubicBezTo>
                    <a:pt x="4218940" y="464566"/>
                    <a:pt x="4202684" y="557403"/>
                    <a:pt x="4186428" y="636016"/>
                  </a:cubicBezTo>
                  <a:cubicBezTo>
                    <a:pt x="4162044" y="786130"/>
                    <a:pt x="4121404" y="1079119"/>
                    <a:pt x="4121404" y="1100582"/>
                  </a:cubicBezTo>
                  <a:lnTo>
                    <a:pt x="4121404" y="1986915"/>
                  </a:lnTo>
                  <a:cubicBezTo>
                    <a:pt x="4153916" y="2315718"/>
                    <a:pt x="4194556" y="2637282"/>
                    <a:pt x="4235196" y="2958973"/>
                  </a:cubicBezTo>
                  <a:cubicBezTo>
                    <a:pt x="4243324" y="2966085"/>
                    <a:pt x="4243324" y="2980436"/>
                    <a:pt x="4243324" y="2987548"/>
                  </a:cubicBezTo>
                  <a:cubicBezTo>
                    <a:pt x="4235196" y="3259201"/>
                    <a:pt x="4617212" y="3609340"/>
                    <a:pt x="4869307" y="3838067"/>
                  </a:cubicBezTo>
                  <a:cubicBezTo>
                    <a:pt x="5210683" y="4145407"/>
                    <a:pt x="5519674" y="4424172"/>
                    <a:pt x="5836666" y="4760087"/>
                  </a:cubicBezTo>
                  <a:cubicBezTo>
                    <a:pt x="6121146" y="5060315"/>
                    <a:pt x="6470777" y="5439156"/>
                    <a:pt x="6860921" y="5646420"/>
                  </a:cubicBezTo>
                  <a:cubicBezTo>
                    <a:pt x="7080377" y="5760720"/>
                    <a:pt x="7356729" y="5882259"/>
                    <a:pt x="7600696" y="5946648"/>
                  </a:cubicBezTo>
                  <a:cubicBezTo>
                    <a:pt x="7690104" y="5968111"/>
                    <a:pt x="7787640" y="5996686"/>
                    <a:pt x="7885176" y="6018149"/>
                  </a:cubicBezTo>
                  <a:cubicBezTo>
                    <a:pt x="7925816" y="6032500"/>
                    <a:pt x="7990840" y="6039612"/>
                    <a:pt x="8047736" y="6046724"/>
                  </a:cubicBezTo>
                  <a:cubicBezTo>
                    <a:pt x="8194040" y="6068187"/>
                    <a:pt x="8502904" y="6111113"/>
                    <a:pt x="8527288" y="6111113"/>
                  </a:cubicBezTo>
                  <a:lnTo>
                    <a:pt x="9429623" y="6111113"/>
                  </a:lnTo>
                  <a:cubicBezTo>
                    <a:pt x="9917303" y="6061075"/>
                    <a:pt x="10380726" y="5996813"/>
                    <a:pt x="10852150" y="5946775"/>
                  </a:cubicBezTo>
                  <a:cubicBezTo>
                    <a:pt x="11299190" y="5889625"/>
                    <a:pt x="11754485" y="5789549"/>
                    <a:pt x="12217781" y="5596509"/>
                  </a:cubicBezTo>
                  <a:cubicBezTo>
                    <a:pt x="12347829" y="5539359"/>
                    <a:pt x="12494133" y="5474970"/>
                    <a:pt x="12632309" y="5396357"/>
                  </a:cubicBezTo>
                  <a:lnTo>
                    <a:pt x="12632309" y="10285222"/>
                  </a:lnTo>
                  <a:cubicBezTo>
                    <a:pt x="11998198" y="10671175"/>
                    <a:pt x="11364214" y="10856976"/>
                    <a:pt x="10730103" y="10892790"/>
                  </a:cubicBezTo>
                  <a:cubicBezTo>
                    <a:pt x="10364343" y="10885678"/>
                    <a:pt x="10356215" y="10885678"/>
                    <a:pt x="10348087" y="10892790"/>
                  </a:cubicBezTo>
                  <a:cubicBezTo>
                    <a:pt x="9966071" y="10864215"/>
                    <a:pt x="9543288" y="10778490"/>
                    <a:pt x="9169400" y="10656951"/>
                  </a:cubicBezTo>
                  <a:cubicBezTo>
                    <a:pt x="8250809" y="10363962"/>
                    <a:pt x="7299706" y="9763506"/>
                    <a:pt x="6372987" y="9020175"/>
                  </a:cubicBezTo>
                  <a:cubicBezTo>
                    <a:pt x="6299835" y="8970137"/>
                    <a:pt x="6218555" y="8898636"/>
                    <a:pt x="6145403" y="8834374"/>
                  </a:cubicBezTo>
                  <a:cubicBezTo>
                    <a:pt x="5982843" y="8705723"/>
                    <a:pt x="5820283" y="8569960"/>
                    <a:pt x="5649595" y="8448421"/>
                  </a:cubicBezTo>
                  <a:cubicBezTo>
                    <a:pt x="5235067" y="8162544"/>
                    <a:pt x="4812284" y="7890890"/>
                    <a:pt x="4405884" y="7640701"/>
                  </a:cubicBezTo>
                  <a:cubicBezTo>
                    <a:pt x="3316605" y="6961632"/>
                    <a:pt x="2137918" y="6296914"/>
                    <a:pt x="1178687" y="5289169"/>
                  </a:cubicBezTo>
                  <a:cubicBezTo>
                    <a:pt x="674751" y="4753102"/>
                    <a:pt x="357632" y="4217035"/>
                    <a:pt x="186944" y="3680968"/>
                  </a:cubicBezTo>
                  <a:cubicBezTo>
                    <a:pt x="138176" y="3516503"/>
                    <a:pt x="32512" y="3166364"/>
                    <a:pt x="32512" y="2959100"/>
                  </a:cubicBezTo>
                  <a:cubicBezTo>
                    <a:pt x="32512" y="2937637"/>
                    <a:pt x="0" y="2708910"/>
                    <a:pt x="0" y="2694686"/>
                  </a:cubicBezTo>
                  <a:lnTo>
                    <a:pt x="0" y="2187067"/>
                  </a:lnTo>
                  <a:cubicBezTo>
                    <a:pt x="16256" y="2051304"/>
                    <a:pt x="48768" y="1801114"/>
                    <a:pt x="48768" y="1779651"/>
                  </a:cubicBezTo>
                  <a:cubicBezTo>
                    <a:pt x="48768" y="1765300"/>
                    <a:pt x="89408" y="1579499"/>
                    <a:pt x="113792" y="1479423"/>
                  </a:cubicBezTo>
                  <a:cubicBezTo>
                    <a:pt x="243840" y="986409"/>
                    <a:pt x="455168" y="493141"/>
                    <a:pt x="804799" y="0"/>
                  </a:cubicBezTo>
                  <a:lnTo>
                    <a:pt x="4365244" y="0"/>
                  </a:lnTo>
                  <a:close/>
                </a:path>
              </a:pathLst>
            </a:custGeom>
            <a:solidFill>
              <a:srgbClr val="DFC3B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3984" y="1"/>
            <a:ext cx="9340148" cy="5816254"/>
            <a:chOff x="0" y="0"/>
            <a:chExt cx="12453530" cy="77550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53493" cy="7755128"/>
            </a:xfrm>
            <a:custGeom>
              <a:avLst/>
              <a:gdLst/>
              <a:ahLst/>
              <a:cxnLst/>
              <a:rect l="l" t="t" r="r" b="b"/>
              <a:pathLst>
                <a:path w="12453493" h="7755128">
                  <a:moveTo>
                    <a:pt x="12453493" y="0"/>
                  </a:moveTo>
                  <a:cubicBezTo>
                    <a:pt x="12128374" y="200152"/>
                    <a:pt x="11794999" y="400304"/>
                    <a:pt x="11461751" y="578993"/>
                  </a:cubicBezTo>
                  <a:cubicBezTo>
                    <a:pt x="11177270" y="728980"/>
                    <a:pt x="10892790" y="864870"/>
                    <a:pt x="10608310" y="993521"/>
                  </a:cubicBezTo>
                  <a:cubicBezTo>
                    <a:pt x="9982327" y="1272286"/>
                    <a:pt x="9640951" y="1886966"/>
                    <a:pt x="9470263" y="2337308"/>
                  </a:cubicBezTo>
                  <a:cubicBezTo>
                    <a:pt x="9202039" y="3030601"/>
                    <a:pt x="8868664" y="3759708"/>
                    <a:pt x="8429752" y="4474464"/>
                  </a:cubicBezTo>
                  <a:cubicBezTo>
                    <a:pt x="8250936" y="4746117"/>
                    <a:pt x="8063992" y="5031994"/>
                    <a:pt x="7852537" y="5310759"/>
                  </a:cubicBezTo>
                  <a:cubicBezTo>
                    <a:pt x="7787513" y="5396484"/>
                    <a:pt x="7706233" y="5489448"/>
                    <a:pt x="7633081" y="5589524"/>
                  </a:cubicBezTo>
                  <a:cubicBezTo>
                    <a:pt x="6998970" y="6418580"/>
                    <a:pt x="5958459" y="7047611"/>
                    <a:pt x="5105019" y="7362063"/>
                  </a:cubicBezTo>
                  <a:cubicBezTo>
                    <a:pt x="4454652" y="7597902"/>
                    <a:pt x="3771900" y="7697978"/>
                    <a:pt x="3113405" y="7748016"/>
                  </a:cubicBezTo>
                  <a:lnTo>
                    <a:pt x="1812798" y="7755128"/>
                  </a:lnTo>
                  <a:cubicBezTo>
                    <a:pt x="1219327" y="7712075"/>
                    <a:pt x="585343" y="7476236"/>
                    <a:pt x="0" y="7161784"/>
                  </a:cubicBezTo>
                  <a:lnTo>
                    <a:pt x="0" y="0"/>
                  </a:lnTo>
                  <a:lnTo>
                    <a:pt x="12453493" y="0"/>
                  </a:lnTo>
                  <a:close/>
                </a:path>
              </a:pathLst>
            </a:custGeom>
            <a:solidFill>
              <a:srgbClr val="7EC3C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3984" y="6861577"/>
            <a:ext cx="15686820" cy="3425424"/>
            <a:chOff x="0" y="0"/>
            <a:chExt cx="20915760" cy="45672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915757" cy="4567301"/>
            </a:xfrm>
            <a:custGeom>
              <a:avLst/>
              <a:gdLst/>
              <a:ahLst/>
              <a:cxnLst/>
              <a:rect l="l" t="t" r="r" b="b"/>
              <a:pathLst>
                <a:path w="20915757" h="4567301">
                  <a:moveTo>
                    <a:pt x="1796542" y="0"/>
                  </a:moveTo>
                  <a:lnTo>
                    <a:pt x="2479421" y="64389"/>
                  </a:lnTo>
                  <a:cubicBezTo>
                    <a:pt x="4097020" y="321691"/>
                    <a:pt x="5739003" y="993521"/>
                    <a:pt x="7348601" y="1615313"/>
                  </a:cubicBezTo>
                  <a:cubicBezTo>
                    <a:pt x="8169656" y="1929765"/>
                    <a:pt x="9031351" y="2280031"/>
                    <a:pt x="9868535" y="2537333"/>
                  </a:cubicBezTo>
                  <a:cubicBezTo>
                    <a:pt x="10177399" y="2637409"/>
                    <a:pt x="10575798" y="2751709"/>
                    <a:pt x="10844022" y="2816098"/>
                  </a:cubicBezTo>
                  <a:cubicBezTo>
                    <a:pt x="11144758" y="2894711"/>
                    <a:pt x="11827637" y="3044825"/>
                    <a:pt x="12201525" y="3044825"/>
                  </a:cubicBezTo>
                  <a:lnTo>
                    <a:pt x="14388212" y="3144901"/>
                  </a:lnTo>
                  <a:lnTo>
                    <a:pt x="15087346" y="3187827"/>
                  </a:lnTo>
                  <a:lnTo>
                    <a:pt x="16127857" y="3280791"/>
                  </a:lnTo>
                  <a:cubicBezTo>
                    <a:pt x="17802479" y="3459480"/>
                    <a:pt x="19720813" y="3838321"/>
                    <a:pt x="20915757" y="4567301"/>
                  </a:cubicBezTo>
                  <a:lnTo>
                    <a:pt x="0" y="4567301"/>
                  </a:lnTo>
                  <a:lnTo>
                    <a:pt x="0" y="371729"/>
                  </a:lnTo>
                  <a:cubicBezTo>
                    <a:pt x="121920" y="278765"/>
                    <a:pt x="292608" y="221615"/>
                    <a:pt x="422656" y="171577"/>
                  </a:cubicBezTo>
                  <a:cubicBezTo>
                    <a:pt x="569087" y="114300"/>
                    <a:pt x="1032383" y="14351"/>
                    <a:pt x="1243711" y="14351"/>
                  </a:cubicBezTo>
                  <a:cubicBezTo>
                    <a:pt x="1268095" y="14351"/>
                    <a:pt x="1341247" y="7239"/>
                    <a:pt x="1390015" y="0"/>
                  </a:cubicBezTo>
                  <a:lnTo>
                    <a:pt x="1796415" y="0"/>
                  </a:lnTo>
                  <a:close/>
                </a:path>
              </a:pathLst>
            </a:custGeom>
            <a:solidFill>
              <a:srgbClr val="B3E0E1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-1447800" y="-1295400"/>
            <a:ext cx="12496800" cy="6221922"/>
            <a:chOff x="0" y="0"/>
            <a:chExt cx="16662400" cy="8295896"/>
          </a:xfrm>
        </p:grpSpPr>
        <p:sp>
          <p:nvSpPr>
            <p:cNvPr id="28" name="Freeform 28"/>
            <p:cNvSpPr/>
            <p:nvPr/>
          </p:nvSpPr>
          <p:spPr>
            <a:xfrm>
              <a:off x="20066" y="17018"/>
              <a:ext cx="16640937" cy="8493252"/>
            </a:xfrm>
            <a:custGeom>
              <a:avLst/>
              <a:gdLst/>
              <a:ahLst/>
              <a:cxnLst/>
              <a:rect l="l" t="t" r="r" b="b"/>
              <a:pathLst>
                <a:path w="16640937" h="8493252">
                  <a:moveTo>
                    <a:pt x="10668" y="7857490"/>
                  </a:moveTo>
                  <a:cubicBezTo>
                    <a:pt x="1383919" y="8149971"/>
                    <a:pt x="2748280" y="8439784"/>
                    <a:pt x="4010406" y="8010652"/>
                  </a:cubicBezTo>
                  <a:lnTo>
                    <a:pt x="4018534" y="8034782"/>
                  </a:lnTo>
                  <a:lnTo>
                    <a:pt x="4010406" y="8010779"/>
                  </a:lnTo>
                  <a:cubicBezTo>
                    <a:pt x="4668520" y="7787005"/>
                    <a:pt x="5250180" y="7228332"/>
                    <a:pt x="5852922" y="6648704"/>
                  </a:cubicBezTo>
                  <a:cubicBezTo>
                    <a:pt x="6400165" y="6122416"/>
                    <a:pt x="6964299" y="5579618"/>
                    <a:pt x="7614412" y="5268722"/>
                  </a:cubicBezTo>
                  <a:lnTo>
                    <a:pt x="7625334" y="5291582"/>
                  </a:lnTo>
                  <a:lnTo>
                    <a:pt x="7614412" y="5268722"/>
                  </a:lnTo>
                  <a:cubicBezTo>
                    <a:pt x="8630031" y="4783074"/>
                    <a:pt x="9988169" y="4532630"/>
                    <a:pt x="11107293" y="4326128"/>
                  </a:cubicBezTo>
                  <a:cubicBezTo>
                    <a:pt x="11486642" y="4256151"/>
                    <a:pt x="11838559" y="4191127"/>
                    <a:pt x="12141073" y="4123817"/>
                  </a:cubicBezTo>
                  <a:lnTo>
                    <a:pt x="12146534" y="4148582"/>
                  </a:lnTo>
                  <a:lnTo>
                    <a:pt x="12141073" y="4123817"/>
                  </a:lnTo>
                  <a:cubicBezTo>
                    <a:pt x="12626213" y="4015867"/>
                    <a:pt x="13039597" y="4016883"/>
                    <a:pt x="13404849" y="4017772"/>
                  </a:cubicBezTo>
                  <a:cubicBezTo>
                    <a:pt x="13697712" y="4018534"/>
                    <a:pt x="13957681" y="4019042"/>
                    <a:pt x="14201267" y="3964813"/>
                  </a:cubicBezTo>
                  <a:cubicBezTo>
                    <a:pt x="14409039" y="3918585"/>
                    <a:pt x="14604747" y="3832479"/>
                    <a:pt x="14797405" y="3671951"/>
                  </a:cubicBezTo>
                  <a:lnTo>
                    <a:pt x="14813534" y="3691382"/>
                  </a:lnTo>
                  <a:lnTo>
                    <a:pt x="14797278" y="3671824"/>
                  </a:lnTo>
                  <a:cubicBezTo>
                    <a:pt x="15501621" y="3084830"/>
                    <a:pt x="16388334" y="588264"/>
                    <a:pt x="16389858" y="584073"/>
                  </a:cubicBezTo>
                  <a:cubicBezTo>
                    <a:pt x="16393414" y="573913"/>
                    <a:pt x="16403066" y="567182"/>
                    <a:pt x="16413734" y="567182"/>
                  </a:cubicBezTo>
                  <a:lnTo>
                    <a:pt x="16413734" y="592582"/>
                  </a:lnTo>
                  <a:lnTo>
                    <a:pt x="16413734" y="567182"/>
                  </a:lnTo>
                  <a:lnTo>
                    <a:pt x="16413734" y="592582"/>
                  </a:lnTo>
                  <a:lnTo>
                    <a:pt x="16389731" y="584200"/>
                  </a:lnTo>
                  <a:lnTo>
                    <a:pt x="16592931" y="0"/>
                  </a:lnTo>
                  <a:lnTo>
                    <a:pt x="16640937" y="16637"/>
                  </a:lnTo>
                  <a:lnTo>
                    <a:pt x="16437737" y="600837"/>
                  </a:lnTo>
                  <a:cubicBezTo>
                    <a:pt x="16434181" y="610997"/>
                    <a:pt x="16424529" y="617855"/>
                    <a:pt x="16413734" y="617855"/>
                  </a:cubicBezTo>
                  <a:lnTo>
                    <a:pt x="16413734" y="592582"/>
                  </a:lnTo>
                  <a:lnTo>
                    <a:pt x="16437610" y="601091"/>
                  </a:lnTo>
                  <a:cubicBezTo>
                    <a:pt x="16439134" y="596900"/>
                    <a:pt x="15547722" y="3112516"/>
                    <a:pt x="14829790" y="3710940"/>
                  </a:cubicBezTo>
                  <a:cubicBezTo>
                    <a:pt x="14630399" y="3877056"/>
                    <a:pt x="14427074" y="3966591"/>
                    <a:pt x="14212189" y="4014343"/>
                  </a:cubicBezTo>
                  <a:cubicBezTo>
                    <a:pt x="13961998" y="4069969"/>
                    <a:pt x="13696188" y="4069207"/>
                    <a:pt x="13404597" y="4068572"/>
                  </a:cubicBezTo>
                  <a:cubicBezTo>
                    <a:pt x="13039345" y="4067683"/>
                    <a:pt x="12631166" y="4066794"/>
                    <a:pt x="12151995" y="4173347"/>
                  </a:cubicBezTo>
                  <a:cubicBezTo>
                    <a:pt x="11848338" y="4240911"/>
                    <a:pt x="11495532" y="4306062"/>
                    <a:pt x="11116310" y="4376039"/>
                  </a:cubicBezTo>
                  <a:cubicBezTo>
                    <a:pt x="9995408" y="4582922"/>
                    <a:pt x="8644509" y="4832350"/>
                    <a:pt x="7636129" y="5314442"/>
                  </a:cubicBezTo>
                  <a:cubicBezTo>
                    <a:pt x="6994779" y="5621147"/>
                    <a:pt x="6436614" y="6157468"/>
                    <a:pt x="5887974" y="6685153"/>
                  </a:cubicBezTo>
                  <a:cubicBezTo>
                    <a:pt x="5287645" y="7262495"/>
                    <a:pt x="4697603" y="7830566"/>
                    <a:pt x="4026535" y="8058785"/>
                  </a:cubicBezTo>
                  <a:cubicBezTo>
                    <a:pt x="2748915" y="8493252"/>
                    <a:pt x="1370076" y="8198993"/>
                    <a:pt x="0" y="79072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458200" y="2247900"/>
            <a:ext cx="10839450" cy="8934450"/>
            <a:chOff x="0" y="0"/>
            <a:chExt cx="14452600" cy="11912600"/>
          </a:xfrm>
        </p:grpSpPr>
        <p:sp>
          <p:nvSpPr>
            <p:cNvPr id="30" name="Freeform 30"/>
            <p:cNvSpPr/>
            <p:nvPr/>
          </p:nvSpPr>
          <p:spPr>
            <a:xfrm>
              <a:off x="5715" y="1143"/>
              <a:ext cx="14428852" cy="11902059"/>
            </a:xfrm>
            <a:custGeom>
              <a:avLst/>
              <a:gdLst/>
              <a:ahLst/>
              <a:cxnLst/>
              <a:rect l="l" t="t" r="r" b="b"/>
              <a:pathLst>
                <a:path w="14428852" h="11902059">
                  <a:moveTo>
                    <a:pt x="0" y="11870055"/>
                  </a:moveTo>
                  <a:cubicBezTo>
                    <a:pt x="1194816" y="10400157"/>
                    <a:pt x="2394204" y="8924290"/>
                    <a:pt x="3817874" y="8180578"/>
                  </a:cubicBezTo>
                  <a:lnTo>
                    <a:pt x="3829685" y="8203057"/>
                  </a:lnTo>
                  <a:lnTo>
                    <a:pt x="3817874" y="8180578"/>
                  </a:lnTo>
                  <a:cubicBezTo>
                    <a:pt x="4485894" y="7831582"/>
                    <a:pt x="5324221" y="7860538"/>
                    <a:pt x="6130671" y="7887716"/>
                  </a:cubicBezTo>
                  <a:cubicBezTo>
                    <a:pt x="6898132" y="7913624"/>
                    <a:pt x="7635367" y="7937754"/>
                    <a:pt x="8189087" y="7648448"/>
                  </a:cubicBezTo>
                  <a:cubicBezTo>
                    <a:pt x="8305165" y="7587869"/>
                    <a:pt x="8413115" y="7513447"/>
                    <a:pt x="8511413" y="7422388"/>
                  </a:cubicBezTo>
                  <a:lnTo>
                    <a:pt x="8528685" y="7441057"/>
                  </a:lnTo>
                  <a:lnTo>
                    <a:pt x="8511413" y="7422388"/>
                  </a:lnTo>
                  <a:cubicBezTo>
                    <a:pt x="9066276" y="6908800"/>
                    <a:pt x="9257919" y="5856224"/>
                    <a:pt x="9452864" y="4778248"/>
                  </a:cubicBezTo>
                  <a:cubicBezTo>
                    <a:pt x="9630918" y="3794125"/>
                    <a:pt x="9811639" y="2790825"/>
                    <a:pt x="10286746" y="2192782"/>
                  </a:cubicBezTo>
                  <a:lnTo>
                    <a:pt x="10306685" y="2208657"/>
                  </a:lnTo>
                  <a:lnTo>
                    <a:pt x="10286746" y="2192909"/>
                  </a:lnTo>
                  <a:cubicBezTo>
                    <a:pt x="11274806" y="949452"/>
                    <a:pt x="12849606" y="473583"/>
                    <a:pt x="14414120" y="0"/>
                  </a:cubicBezTo>
                  <a:lnTo>
                    <a:pt x="14428852" y="48641"/>
                  </a:lnTo>
                  <a:cubicBezTo>
                    <a:pt x="12860655" y="523240"/>
                    <a:pt x="11302873" y="995680"/>
                    <a:pt x="10326624" y="2224405"/>
                  </a:cubicBezTo>
                  <a:cubicBezTo>
                    <a:pt x="9861296" y="2810129"/>
                    <a:pt x="9681845" y="3798062"/>
                    <a:pt x="9502902" y="4787265"/>
                  </a:cubicBezTo>
                  <a:cubicBezTo>
                    <a:pt x="9309354" y="5857494"/>
                    <a:pt x="9116314" y="6931787"/>
                    <a:pt x="8545957" y="7459599"/>
                  </a:cubicBezTo>
                  <a:cubicBezTo>
                    <a:pt x="8444103" y="7553960"/>
                    <a:pt x="8332343" y="7630795"/>
                    <a:pt x="8212582" y="7693406"/>
                  </a:cubicBezTo>
                  <a:cubicBezTo>
                    <a:pt x="7644511" y="7990205"/>
                    <a:pt x="6892036" y="7964043"/>
                    <a:pt x="6128893" y="7938389"/>
                  </a:cubicBezTo>
                  <a:cubicBezTo>
                    <a:pt x="5318760" y="7911084"/>
                    <a:pt x="4495165" y="7883906"/>
                    <a:pt x="3841369" y="8225536"/>
                  </a:cubicBezTo>
                  <a:cubicBezTo>
                    <a:pt x="2428875" y="8963533"/>
                    <a:pt x="1236345" y="10429748"/>
                    <a:pt x="39370" y="119020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 rot="-9752694">
            <a:off x="9353792" y="4411779"/>
            <a:ext cx="1419089" cy="1162250"/>
            <a:chOff x="0" y="0"/>
            <a:chExt cx="1892119" cy="1549667"/>
          </a:xfrm>
        </p:grpSpPr>
        <p:sp>
          <p:nvSpPr>
            <p:cNvPr id="32" name="Freeform 32"/>
            <p:cNvSpPr/>
            <p:nvPr/>
          </p:nvSpPr>
          <p:spPr>
            <a:xfrm>
              <a:off x="-29210" y="-40132"/>
              <a:ext cx="1929765" cy="1625219"/>
            </a:xfrm>
            <a:custGeom>
              <a:avLst/>
              <a:gdLst/>
              <a:ahLst/>
              <a:cxnLst/>
              <a:rect l="l" t="t" r="r" b="b"/>
              <a:pathLst>
                <a:path w="1929765" h="1625219">
                  <a:moveTo>
                    <a:pt x="32766" y="988822"/>
                  </a:moveTo>
                  <a:cubicBezTo>
                    <a:pt x="0" y="768477"/>
                    <a:pt x="202184" y="366522"/>
                    <a:pt x="421132" y="213106"/>
                  </a:cubicBezTo>
                  <a:cubicBezTo>
                    <a:pt x="640080" y="59690"/>
                    <a:pt x="1096010" y="0"/>
                    <a:pt x="1345946" y="67945"/>
                  </a:cubicBezTo>
                  <a:cubicBezTo>
                    <a:pt x="1595882" y="135890"/>
                    <a:pt x="1929765" y="498602"/>
                    <a:pt x="1921129" y="621284"/>
                  </a:cubicBezTo>
                  <a:cubicBezTo>
                    <a:pt x="1912493" y="743966"/>
                    <a:pt x="1397635" y="664718"/>
                    <a:pt x="1294130" y="803783"/>
                  </a:cubicBezTo>
                  <a:cubicBezTo>
                    <a:pt x="1190625" y="942848"/>
                    <a:pt x="1502029" y="1155573"/>
                    <a:pt x="1300226" y="1455547"/>
                  </a:cubicBezTo>
                  <a:cubicBezTo>
                    <a:pt x="1168273" y="1625219"/>
                    <a:pt x="828548" y="1612773"/>
                    <a:pt x="617220" y="1535049"/>
                  </a:cubicBezTo>
                  <a:cubicBezTo>
                    <a:pt x="405892" y="1457325"/>
                    <a:pt x="65405" y="1209167"/>
                    <a:pt x="32766" y="988822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441633" y="2999066"/>
            <a:ext cx="3072584" cy="2817191"/>
            <a:chOff x="0" y="0"/>
            <a:chExt cx="4096779" cy="3756254"/>
          </a:xfrm>
        </p:grpSpPr>
        <p:sp>
          <p:nvSpPr>
            <p:cNvPr id="34" name="Freeform 34"/>
            <p:cNvSpPr/>
            <p:nvPr/>
          </p:nvSpPr>
          <p:spPr>
            <a:xfrm>
              <a:off x="-63246" y="-97409"/>
              <a:ext cx="4178427" cy="3939540"/>
            </a:xfrm>
            <a:custGeom>
              <a:avLst/>
              <a:gdLst/>
              <a:ahLst/>
              <a:cxnLst/>
              <a:rect l="l" t="t" r="r" b="b"/>
              <a:pathLst>
                <a:path w="4178427" h="3939540">
                  <a:moveTo>
                    <a:pt x="70866" y="2396871"/>
                  </a:moveTo>
                  <a:cubicBezTo>
                    <a:pt x="0" y="1862836"/>
                    <a:pt x="437642" y="888619"/>
                    <a:pt x="911606" y="516636"/>
                  </a:cubicBezTo>
                  <a:cubicBezTo>
                    <a:pt x="1385570" y="144653"/>
                    <a:pt x="2372868" y="0"/>
                    <a:pt x="2914269" y="164973"/>
                  </a:cubicBezTo>
                  <a:cubicBezTo>
                    <a:pt x="3455670" y="329946"/>
                    <a:pt x="4178427" y="1208913"/>
                    <a:pt x="4159631" y="1506220"/>
                  </a:cubicBezTo>
                  <a:cubicBezTo>
                    <a:pt x="4140835" y="1803527"/>
                    <a:pt x="3026029" y="1611503"/>
                    <a:pt x="2802001" y="1948434"/>
                  </a:cubicBezTo>
                  <a:cubicBezTo>
                    <a:pt x="2577973" y="2285365"/>
                    <a:pt x="3252216" y="2801112"/>
                    <a:pt x="2815336" y="3528187"/>
                  </a:cubicBezTo>
                  <a:cubicBezTo>
                    <a:pt x="2529586" y="3939540"/>
                    <a:pt x="1794002" y="3909314"/>
                    <a:pt x="1336548" y="3720846"/>
                  </a:cubicBezTo>
                  <a:cubicBezTo>
                    <a:pt x="879094" y="3532378"/>
                    <a:pt x="141605" y="2930906"/>
                    <a:pt x="70866" y="23968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50860" y="6715125"/>
            <a:ext cx="3870135" cy="3870135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732354" y="6111246"/>
            <a:ext cx="6823293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ea typeface="Arimo" panose="020B0604020202020204"/>
              </a:rPr>
              <a:t>单击此处添加标题文本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321174" y="6867009"/>
            <a:ext cx="5645652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" panose="020B0604020202020204"/>
              </a:rPr>
              <a:t>Click here to add title text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935423" y="3357735"/>
            <a:ext cx="2070622" cy="213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3200">
                <a:solidFill>
                  <a:srgbClr val="7EC3C6"/>
                </a:solidFill>
                <a:latin typeface="Arimo" panose="020B0604020202020204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939540" y="69167871"/>
            <a:ext cx="10256520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2F2F2"/>
                </a:solidFill>
                <a:latin typeface="Arimo" panose="020B0604020202020204"/>
              </a:rPr>
              <a:t>51PPT模板网   www.51pp tmoban.com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6ce5b34-d7a9-4f0e-affe-1e11c4c30bb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443</Words>
  <Application>Microsoft Office PowerPoint</Application>
  <PresentationFormat>自定义</PresentationFormat>
  <Paragraphs>108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Calibri</vt:lpstr>
      <vt:lpstr>Arimo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北交大手绘ppt模板</dc:title>
  <dc:creator/>
  <cp:lastModifiedBy>陈 东泽</cp:lastModifiedBy>
  <cp:revision>3</cp:revision>
  <dcterms:created xsi:type="dcterms:W3CDTF">2006-08-16T00:00:00Z</dcterms:created>
  <dcterms:modified xsi:type="dcterms:W3CDTF">2022-12-05T01:07:55Z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494FE93F673B4B30B3415CF283F79F12</vt:lpwstr>
  </property>
  <property fmtid="{D5CDD505-2E9C-101B-9397-08002B2CF9AE}" pid="3" name="KSOProductBuildVer">
    <vt:lpwstr>2052-11.1.0.12763</vt:lpwstr>
  </property>
</Properties>
</file>